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presProps.xml" ContentType="application/vnd.openxmlformats-officedocument.presentationml.presProps+xml"/>
  <Override PartName="/ppt/media/image3.jpeg" ContentType="image/jpeg"/>
  <Override PartName="/ppt/media/image31.png" ContentType="image/png"/>
  <Override PartName="/ppt/media/image7.jpeg" ContentType="image/jpeg"/>
  <Override PartName="/ppt/media/image30.png" ContentType="image/png"/>
  <Override PartName="/ppt/media/image2.jpeg" ContentType="image/jpeg"/>
  <Override PartName="/ppt/media/image28.jpeg" ContentType="image/jpeg"/>
  <Override PartName="/ppt/media/image33.jpeg" ContentType="image/jpeg"/>
  <Override PartName="/ppt/media/image1.png" ContentType="image/png"/>
  <Override PartName="/ppt/media/image4.jpeg" ContentType="image/jpeg"/>
  <Override PartName="/ppt/media/image5.png" ContentType="image/png"/>
  <Override PartName="/ppt/media/image6.jpeg" ContentType="image/jpeg"/>
  <Override PartName="/ppt/media/image11.jpeg" ContentType="image/jpeg"/>
  <Override PartName="/ppt/media/image8.jpeg" ContentType="image/jpeg"/>
  <Override PartName="/ppt/media/image10.jpeg" ContentType="image/jpeg"/>
  <Override PartName="/ppt/media/image9.jpeg" ContentType="image/jpeg"/>
  <Override PartName="/ppt/media/image18.jpeg" ContentType="image/jpeg"/>
  <Override PartName="/ppt/media/image20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7.jpeg" ContentType="image/jpeg"/>
  <Override PartName="/ppt/media/image19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7.png" ContentType="image/png"/>
  <Override PartName="/ppt/media/image25.jpeg" ContentType="image/jpeg"/>
  <Override PartName="/ppt/media/image26.png" ContentType="image/png"/>
  <Override PartName="/ppt/media/image29.jpeg" ContentType="image/jpeg"/>
  <Override PartName="/ppt/media/image32.jpeg" ContentType="image/jpeg"/>
  <Override PartName="/ppt/media/image34.png" ContentType="image/png"/>
  <Override PartName="/ppt/media/image37.jpeg" ContentType="image/jpeg"/>
  <Override PartName="/ppt/media/image35.png" ContentType="image/png"/>
  <Override PartName="/ppt/media/image36.png" ContentType="image/png"/>
  <Override PartName="/ppt/media/image38.jpeg" ContentType="image/jpeg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0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_rels/slide22.xml.rels" ContentType="application/vnd.openxmlformats-package.relationships+xml"/>
  <Override PartName="/ppt/slides/_rels/slide35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38.xml.rels" ContentType="application/vnd.openxmlformats-package.relationships+xml"/>
  <Override PartName="/ppt/slides/_rels/slide40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41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42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43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840BA58-B9FC-42E7-B2F8-25D1A56F0FF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A2D758C-2D4D-4A08-8980-ECD2AE51EF9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34922B6-A0BE-4D25-96F4-8AE8E78F166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2BDE1B-1AD4-482D-B9DB-CB3EBCBC1C3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B2E9794E-07CB-4CF8-B29E-C808F806BD8E}" type="slidenum"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4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828360" y="12600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Как учить детей с ОВЗ чистить зубы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" name="" descr=""/>
          <p:cNvPicPr/>
          <p:nvPr/>
        </p:nvPicPr>
        <p:blipFill>
          <a:blip r:embed="rId1"/>
          <a:stretch/>
        </p:blipFill>
        <p:spPr>
          <a:xfrm>
            <a:off x="539280" y="1326600"/>
            <a:ext cx="4355640" cy="3288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5293080" y="445176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М. Кузьменко</a:t>
            </a:r>
            <a:br>
              <a:rPr sz="3200"/>
            </a:b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Москва 2025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Из чего состоит мотивация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Понимание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Стереотип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Поощрение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Образ себя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" descr=""/>
          <p:cNvPicPr/>
          <p:nvPr/>
        </p:nvPicPr>
        <p:blipFill>
          <a:blip r:embed="rId1"/>
          <a:stretch/>
        </p:blipFill>
        <p:spPr>
          <a:xfrm>
            <a:off x="1751040" y="1326600"/>
            <a:ext cx="6576840" cy="3288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Чистка зубов как часть расписания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Поощрения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Простые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Сложные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Таблица достижений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3423960" y="1326600"/>
            <a:ext cx="323136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Книги, мультфильмы, социальные истории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0" name="" descr=""/>
          <p:cNvPicPr/>
          <p:nvPr/>
        </p:nvPicPr>
        <p:blipFill>
          <a:blip r:embed="rId1"/>
          <a:stretch/>
        </p:blipFill>
        <p:spPr>
          <a:xfrm>
            <a:off x="1341360" y="1326600"/>
            <a:ext cx="275148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" name="" descr=""/>
          <p:cNvPicPr/>
          <p:nvPr/>
        </p:nvPicPr>
        <p:blipFill>
          <a:blip r:embed="rId2"/>
          <a:stretch/>
        </p:blipFill>
        <p:spPr>
          <a:xfrm>
            <a:off x="6066720" y="1326600"/>
            <a:ext cx="2598120" cy="1568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Малышарики — Щётка. Чистим зубы.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Уроки здоровья зубов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691920" y="1326600"/>
            <a:ext cx="405072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5" name="" descr=""/>
          <p:cNvPicPr/>
          <p:nvPr/>
        </p:nvPicPr>
        <p:blipFill>
          <a:blip r:embed="rId2"/>
          <a:stretch/>
        </p:blipFill>
        <p:spPr>
          <a:xfrm>
            <a:off x="5311800" y="1326600"/>
            <a:ext cx="410796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Поделки про зубы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550440" y="1326600"/>
            <a:ext cx="433368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5176440" y="1326600"/>
            <a:ext cx="437904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Ощущения в процессе чистки зубов — что труднее всего?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Как можно уменьшить тревогу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Стереотип: чистить зубы всегда в одно и то же время, в одном и том же порядке, с одним и тем же человеком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Чистить зубы перед зеркалом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Привыкнуть к зубной щётке, включить её в игры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Использовать визуальное расписание, чтобы ребёнок максимально хорошо понимал, что происходит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Максимальная активность ребёнка в процессе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Увеличить активность ребёнка в момент чистки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Дать возможность контроля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Дать свои задачи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Дать максимум выбора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Придать процессу ритм (стишок)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Привыкать постепенно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Максимум участия самостоятельно или рука в руке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" name="" descr=""/>
          <p:cNvPicPr/>
          <p:nvPr/>
        </p:nvPicPr>
        <p:blipFill>
          <a:blip r:embed="rId1"/>
          <a:stretch/>
        </p:blipFill>
        <p:spPr>
          <a:xfrm>
            <a:off x="6581880" y="1326600"/>
            <a:ext cx="1568160" cy="156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5" name="" descr=""/>
          <p:cNvPicPr/>
          <p:nvPr/>
        </p:nvPicPr>
        <p:blipFill>
          <a:blip r:embed="rId2"/>
          <a:stretch/>
        </p:blipFill>
        <p:spPr>
          <a:xfrm>
            <a:off x="6581880" y="3044160"/>
            <a:ext cx="1568160" cy="1568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Почему важно, чтобы ребёнок умел самостоятельно чистить зубы?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/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/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https://www.youtube.com/watch?v=GHZ2h9tNrsE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Почистить зубы игрушкам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1980000" y="1324440"/>
            <a:ext cx="165924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>
            <a:off x="6131880" y="1326600"/>
            <a:ext cx="24678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Зубная щётка живёт в игрушках, чтобы ребёнок к ней привык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527040" y="1326600"/>
            <a:ext cx="438048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" descr=""/>
          <p:cNvPicPr/>
          <p:nvPr/>
        </p:nvPicPr>
        <p:blipFill>
          <a:blip r:embed="rId2"/>
          <a:stretch/>
        </p:blipFill>
        <p:spPr>
          <a:xfrm>
            <a:off x="6131880" y="1326600"/>
            <a:ext cx="24678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Тренировочные грызунки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1073160" y="1326600"/>
            <a:ext cx="328824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6626160" y="1326600"/>
            <a:ext cx="147924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Пока ребёнок привыкает к чистке зубов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1073160" y="1326600"/>
            <a:ext cx="3288240" cy="3288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Жевательная зубная щетка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Ватные палочки с глицерином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Попробовать пассивную чистку электрической зщ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3806640" y="1326600"/>
            <a:ext cx="24660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Полоскание рта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Почистить второй раз щёткой с водой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Чистить детской зубной пастой, которую можно глотать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Наклониться над тазиком и побрызгать в рот из клизмочки, так, чтобы вода стекала в тазик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Почему учиться чистить зубы трудно?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Обучение самостоятельной чистке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Возможно только если ребёнок хорошо переносит пассивную чистку.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У него подобрана щётка, паста, поза, темп температура воды с учётом особенностей СИ.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Хорошо, если ребёнок видит себя в зеркале, может попасть щёткой в рот.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Вам поможет пошаговая схема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2469960" y="1326600"/>
            <a:ext cx="513936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И адаптированная зубная щётка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1720080" y="1326600"/>
            <a:ext cx="663912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Истории взрослых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Был в моей жизни период в 4 месяца лежал со скрученными руками. 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Моя на тот момент девушка чистила мне зубы. Это, пожалуй, самое запоминающееся.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Казалось бы, чего такого?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Но…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Девушке пришлось чуть не все лицо мне в рот засовывать. 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А мне рот открывать, как у стоматолога. Кстати скорее всего не приятно еще и из-за подобных ассоциаций.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Хотя..   не только. Я всё равно чувствовал, что зубы не чистятся. Когда сам – чувствуешь, что происходит, а так почему-то нет…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 итоге перешли к полосканию бальзамом, а чисткой морочились 2 раза в неделю.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0000" lnSpcReduction="19999"/>
          </a:bodyPr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После операции по исправлению сколиоза месяц не подымались руки.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Мама и сестра по очереди мучались с чисткой моих зубов. Ощущения ниже среднего. 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Сама не знаю почему. Неприятно, когда кто-то лезет тебе щёткой оказалось, что у меня очень чувствительная полость рта. После трех чисток стала кровь сплевывать.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47500" lnSpcReduction="19999"/>
          </a:bodyPr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После инсульта тяжело было не только говорить, даже шевелить дёснами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Неприятно, когда тебе лезут в рот.  Это гораздо более ощутимо чем, когда делаешь это сам и этим всё сказано. И споласкивать было сложно. Приспособился глотать пасту.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Способы обучения чистке зубов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Рука в руке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 подражанию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«Самостоятельный»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Этапы обучения чистке зубов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Ребёнок привыкает к пассивной чистке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Позволяет чистить пассивно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Недолго чистит некоторые зубы рука в руке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Чистит все зубы рука в руке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Чистит некоторые (чаще передние) зубы самостоятельно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Чистит самостоятельно все зубы под контролем и с подсказками взрослого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Полностью самостоятелен в чистке зубов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Как научить полоскать рот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Больше самостоятельности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Пометить свою зубную щётку, чтобы не путать с чужими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Силиконовый колпачок на тюбик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Автоматический дозатор пасты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6581880" y="1326600"/>
            <a:ext cx="1568160" cy="156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6562800" y="3044160"/>
            <a:ext cx="1606320" cy="156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" descr=""/>
          <p:cNvPicPr/>
          <p:nvPr/>
        </p:nvPicPr>
        <p:blipFill>
          <a:blip r:embed="rId3"/>
          <a:stretch/>
        </p:blipFill>
        <p:spPr>
          <a:xfrm>
            <a:off x="6581880" y="1326600"/>
            <a:ext cx="1568160" cy="1568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Ещё больше самостоятельности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Знать, когда нужно чистить зубы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Чек-лист «иду чистить зубы»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Организованное пространство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Таймер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5152320" y="2096640"/>
            <a:ext cx="4426920" cy="1748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Подготовка к лечению зубов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Уроки здоровья зубов: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Рассказать, зачем проверяем зубы, 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Показать инструменты,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Поиграть с макетами зубов, 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Объяснить, что будет происходить на приёме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Сходить на экскурсию в кабинет стоматолога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Шкала стоматологического дискомфорта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Трудности с чисткой зубов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Отказ от любимой еды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Кусает не теми зубами, жуёт на одной стороне, трудности жевания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Дотрагивается до щеки во время еды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Плачет ночью, или во время еды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Боль в ушах днём/во время еды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Засовывает руки в рот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Избыточное слюноотделение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Урок здоровья зубов — подготовка к походу к стоматологу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1"/>
          <a:stretch/>
        </p:blipFill>
        <p:spPr>
          <a:xfrm>
            <a:off x="1484280" y="1326600"/>
            <a:ext cx="246600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" descr=""/>
          <p:cNvPicPr/>
          <p:nvPr/>
        </p:nvPicPr>
        <p:blipFill>
          <a:blip r:embed="rId2"/>
          <a:stretch/>
        </p:blipFill>
        <p:spPr>
          <a:xfrm>
            <a:off x="6132960" y="1326600"/>
            <a:ext cx="24660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Малышарики. Зубастик — идём к стоматологу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1558800" y="1326600"/>
            <a:ext cx="696132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Книга «Лечим зубки»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3395520" y="1326600"/>
            <a:ext cx="3960000" cy="396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Трудности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0000" lnSpcReduction="1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Поза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Темп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Понимание происходящего, выстраивание программы действий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Мотивация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Тревога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Чувствительность, боль, страх воды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Какие трудности выступают на первый план у детей с РАС? У детей с двигательными нарушениями? У детей с ТМНР?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Социальные истории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1073160" y="1326600"/>
            <a:ext cx="3288240" cy="3288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Социальная школа Каритас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https://caritas.education/tpost/apg3ouh2u1-sotsialnaya-istoriya-ya-idu-k-stomatolog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Полезные ресурсы по теме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7500" lnSpcReduction="19999"/>
          </a:bodyPr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«Бережный уод за зубами» ред. Бояршинова О. С., Кузьменко М.Ю.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«Путь к независимости» Бейкрер Б и др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Телеграм канал по навыкам самообслуживания «Еда и туалет. ОВЗ, РАС, ТМНР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https://t.me/Eda_i_tualet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6185880" y="1326600"/>
            <a:ext cx="23598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Полезные ресурсы для родителей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Бейкер Б. и др «Путь к независимости»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Пошаговое руководство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Не учитывает проблем движения, СИ и коммуникации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6203520" y="1326600"/>
            <a:ext cx="232452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Ещё больше о чистке зубов и самообслуживании на моём канале «Еда и туалет. ОВЗ, РАС, ТМНР».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/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https://t.me/s/Eda_i_tualet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/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Поза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Стоя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Сидя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Лёжа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spcBef>
                <a:spcPts val="1417"/>
              </a:spcBef>
              <a:buNone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Стабильно, не страшно упасть, удобно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Темп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Важно следовать за темпом ребёнка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Во время чистки темп меняется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На первых порах дозируем время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1" name="" descr=""/>
          <p:cNvPicPr/>
          <p:nvPr/>
        </p:nvPicPr>
        <p:blipFill>
          <a:blip r:embed="rId1"/>
          <a:stretch/>
        </p:blipFill>
        <p:spPr>
          <a:xfrm>
            <a:off x="6607080" y="1326600"/>
            <a:ext cx="15174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" descr=""/>
          <p:cNvPicPr/>
          <p:nvPr/>
        </p:nvPicPr>
        <p:blipFill>
          <a:blip r:embed="rId1"/>
          <a:stretch/>
        </p:blipFill>
        <p:spPr>
          <a:xfrm>
            <a:off x="1482840" y="1326600"/>
            <a:ext cx="2468880" cy="3288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Другие варианты таймеров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6321600" y="1326600"/>
            <a:ext cx="2088720" cy="1568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6595920" y="3044160"/>
            <a:ext cx="1539720" cy="1568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Понимание: визуальные опоры.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1"/>
          <a:stretch/>
        </p:blipFill>
        <p:spPr>
          <a:xfrm>
            <a:off x="527760" y="1326600"/>
            <a:ext cx="4379040" cy="328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6132960" y="1326600"/>
            <a:ext cx="246600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r>
              <a:rPr b="0" lang="ru-RU" sz="4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Чистка зубов — последовательность действий</a:t>
            </a:r>
            <a:endParaRPr b="0" lang="ru-RU" sz="4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2913120" y="1326600"/>
            <a:ext cx="4253040" cy="32882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Application>LibreOffice/25.8.3.2$Windows_X86_64 LibreOffice_project/8ca8d55c161d602844f5428fa4b58097424e324e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2025-05-08T10:05:54Z</dcterms:created>
  <dc:creator/>
  <dc:description/>
  <dc:language>ru-RU</dc:language>
  <cp:lastModifiedBy/>
  <dcterms:modified xsi:type="dcterms:W3CDTF">2026-02-03T17:13:08Z</dcterms:modified>
  <cp:revision>6</cp:revision>
  <dc:subject/>
  <dc:title/>
</cp:coreProperties>
</file>