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59" r:id="rId2"/>
    <p:sldMasterId id="2147483678" r:id="rId3"/>
    <p:sldMasterId id="2147483710" r:id="rId4"/>
  </p:sldMasterIdLst>
  <p:notesMasterIdLst>
    <p:notesMasterId r:id="rId30"/>
  </p:notesMasterIdLst>
  <p:handoutMasterIdLst>
    <p:handoutMasterId r:id="rId31"/>
  </p:handoutMasterIdLst>
  <p:sldIdLst>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313" r:id="rId18"/>
    <p:sldId id="312" r:id="rId19"/>
    <p:sldId id="298" r:id="rId20"/>
    <p:sldId id="301" r:id="rId21"/>
    <p:sldId id="303" r:id="rId22"/>
    <p:sldId id="305" r:id="rId23"/>
    <p:sldId id="306" r:id="rId24"/>
    <p:sldId id="307" r:id="rId25"/>
    <p:sldId id="308" r:id="rId26"/>
    <p:sldId id="309" r:id="rId27"/>
    <p:sldId id="310" r:id="rId28"/>
    <p:sldId id="314" r:id="rId29"/>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 id="2" name="1" initials="1" lastIdx="1" clrIdx="1"/>
  <p:cmAuthor id="3"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EBE"/>
    <a:srgbClr val="0E93B6"/>
    <a:srgbClr val="333399"/>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462"/>
  </p:normalViewPr>
  <p:slideViewPr>
    <p:cSldViewPr snapToGrid="0" snapToObjects="1">
      <p:cViewPr varScale="1">
        <p:scale>
          <a:sx n="74" d="100"/>
          <a:sy n="74" d="100"/>
        </p:scale>
        <p:origin x="540"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10" name="Header Placeholder 1"/>
          <p:cNvSpPr>
            <a:spLocks noGrp="1"/>
          </p:cNvSpPr>
          <p:nvPr>
            <p:ph type="hdr" sz="quarter"/>
          </p:nvPr>
        </p:nvSpPr>
        <p:spPr>
          <a:xfrm>
            <a:off x="1" y="0"/>
            <a:ext cx="2945659" cy="498135"/>
          </a:xfrm>
          <a:prstGeom prst="rect">
            <a:avLst/>
          </a:prstGeom>
        </p:spPr>
        <p:txBody>
          <a:bodyPr vert="horz" lIns="91440" tIns="45720" rIns="91440" bIns="45720" rtlCol="0"/>
          <a:lstStyle>
            <a:lvl1pPr algn="l">
              <a:defRPr sz="1200"/>
            </a:lvl1pPr>
          </a:lstStyle>
          <a:p>
            <a:endParaRPr lang="en-US"/>
          </a:p>
        </p:txBody>
      </p:sp>
      <p:sp>
        <p:nvSpPr>
          <p:cNvPr id="1048711" name="Date Placeholder 2"/>
          <p:cNvSpPr>
            <a:spLocks noGrp="1"/>
          </p:cNvSpPr>
          <p:nvPr>
            <p:ph type="dt" sz="quarter" idx="1"/>
          </p:nvPr>
        </p:nvSpPr>
        <p:spPr>
          <a:xfrm>
            <a:off x="3850444" y="0"/>
            <a:ext cx="2945659" cy="498135"/>
          </a:xfrm>
          <a:prstGeom prst="rect">
            <a:avLst/>
          </a:prstGeom>
        </p:spPr>
        <p:txBody>
          <a:bodyPr vert="horz" lIns="91440" tIns="45720" rIns="91440" bIns="45720" rtlCol="0"/>
          <a:lstStyle>
            <a:lvl1pPr algn="r">
              <a:defRPr sz="1200"/>
            </a:lvl1pPr>
          </a:lstStyle>
          <a:p>
            <a:fld id="{DEFBA475-F3D7-CC40-A710-0429BA63D47B}" type="datetimeFigureOut">
              <a:rPr lang="en-US" smtClean="0"/>
              <a:t>5/26/2024</a:t>
            </a:fld>
            <a:endParaRPr lang="en-US"/>
          </a:p>
        </p:txBody>
      </p:sp>
      <p:sp>
        <p:nvSpPr>
          <p:cNvPr id="1048712" name="Footer Placeholder 3"/>
          <p:cNvSpPr>
            <a:spLocks noGrp="1"/>
          </p:cNvSpPr>
          <p:nvPr>
            <p:ph type="ftr" sz="quarter" idx="2"/>
          </p:nvPr>
        </p:nvSpPr>
        <p:spPr>
          <a:xfrm>
            <a:off x="1" y="9430092"/>
            <a:ext cx="2945659" cy="498134"/>
          </a:xfrm>
          <a:prstGeom prst="rect">
            <a:avLst/>
          </a:prstGeom>
        </p:spPr>
        <p:txBody>
          <a:bodyPr vert="horz" lIns="91440" tIns="45720" rIns="91440" bIns="45720" rtlCol="0" anchor="b"/>
          <a:lstStyle>
            <a:lvl1pPr algn="l">
              <a:defRPr sz="1200"/>
            </a:lvl1pPr>
          </a:lstStyle>
          <a:p>
            <a:endParaRPr lang="en-US"/>
          </a:p>
        </p:txBody>
      </p:sp>
      <p:sp>
        <p:nvSpPr>
          <p:cNvPr id="1048713" name="Slide Number Placeholder 4"/>
          <p:cNvSpPr>
            <a:spLocks noGrp="1"/>
          </p:cNvSpPr>
          <p:nvPr>
            <p:ph type="sldNum" sz="quarter" idx="3"/>
          </p:nvPr>
        </p:nvSpPr>
        <p:spPr>
          <a:xfrm>
            <a:off x="3850444" y="9430092"/>
            <a:ext cx="2945659" cy="498134"/>
          </a:xfrm>
          <a:prstGeom prst="rect">
            <a:avLst/>
          </a:prstGeom>
        </p:spPr>
        <p:txBody>
          <a:bodyPr vert="horz" lIns="91440" tIns="45720" rIns="91440" bIns="45720" rtlCol="0" anchor="b"/>
          <a:lstStyle>
            <a:lvl1pPr algn="r">
              <a:defRPr sz="1200"/>
            </a:lvl1pPr>
          </a:lstStyle>
          <a:p>
            <a:fld id="{96679CD7-0AFC-8C4E-AC65-8BA883842EA7}" type="slidenum">
              <a:rPr lang="en-US" smtClean="0"/>
              <a:t>‹#›</a:t>
            </a:fld>
            <a:endParaRPr lang="en-US"/>
          </a:p>
        </p:txBody>
      </p:sp>
    </p:spTree>
    <p:extLst>
      <p:ext uri="{BB962C8B-B14F-4D97-AF65-F5344CB8AC3E}">
        <p14:creationId xmlns:p14="http://schemas.microsoft.com/office/powerpoint/2010/main" val="275051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4" name="Header Placeholder 1"/>
          <p:cNvSpPr>
            <a:spLocks noGrp="1"/>
          </p:cNvSpPr>
          <p:nvPr>
            <p:ph type="hdr" sz="quarter"/>
          </p:nvPr>
        </p:nvSpPr>
        <p:spPr>
          <a:xfrm>
            <a:off x="1" y="0"/>
            <a:ext cx="2945659" cy="498135"/>
          </a:xfrm>
          <a:prstGeom prst="rect">
            <a:avLst/>
          </a:prstGeom>
        </p:spPr>
        <p:txBody>
          <a:bodyPr vert="horz" lIns="91440" tIns="45720" rIns="91440" bIns="45720" rtlCol="0"/>
          <a:lstStyle>
            <a:lvl1pPr algn="l">
              <a:defRPr sz="1200"/>
            </a:lvl1pPr>
          </a:lstStyle>
          <a:p>
            <a:endParaRPr lang="en-US"/>
          </a:p>
        </p:txBody>
      </p:sp>
      <p:sp>
        <p:nvSpPr>
          <p:cNvPr id="1048705" name="Date Placeholder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A77A8F4A-BDA1-8A4F-AB77-4B2FBED9476E}" type="datetimeFigureOut">
              <a:rPr lang="en-US" smtClean="0"/>
              <a:t>5/26/2024</a:t>
            </a:fld>
            <a:endParaRPr lang="en-US"/>
          </a:p>
        </p:txBody>
      </p:sp>
      <p:sp>
        <p:nvSpPr>
          <p:cNvPr id="1048706"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US"/>
          </a:p>
        </p:txBody>
      </p:sp>
      <p:sp>
        <p:nvSpPr>
          <p:cNvPr id="1048707"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1048708" name="Footer Placeholder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en-US"/>
          </a:p>
        </p:txBody>
      </p:sp>
      <p:sp>
        <p:nvSpPr>
          <p:cNvPr id="1048709" name="Slide Number Placeholder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F23B5E7F-10EF-734A-9E3F-BA2C7CA32CDA}" type="slidenum">
              <a:rPr lang="en-US" smtClean="0"/>
              <a:t>‹#›</a:t>
            </a:fld>
            <a:endParaRPr lang="en-US"/>
          </a:p>
        </p:txBody>
      </p:sp>
    </p:spTree>
    <p:extLst>
      <p:ext uri="{BB962C8B-B14F-4D97-AF65-F5344CB8AC3E}">
        <p14:creationId xmlns:p14="http://schemas.microsoft.com/office/powerpoint/2010/main" val="39564602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Образ слайда 1"/>
          <p:cNvSpPr>
            <a:spLocks noGrp="1" noRot="1" noChangeAspect="1"/>
          </p:cNvSpPr>
          <p:nvPr>
            <p:ph type="sldImg"/>
          </p:nvPr>
        </p:nvSpPr>
        <p:spPr/>
      </p:sp>
      <p:sp>
        <p:nvSpPr>
          <p:cNvPr id="1048609" name="Заметки 2"/>
          <p:cNvSpPr>
            <a:spLocks noGrp="1"/>
          </p:cNvSpPr>
          <p:nvPr>
            <p:ph type="body" idx="1"/>
          </p:nvPr>
        </p:nvSpPr>
        <p:spPr/>
        <p:txBody>
          <a:bodyPr/>
          <a:lstStyle/>
          <a:p>
            <a:endParaRPr lang="ru-RU" dirty="0"/>
          </a:p>
        </p:txBody>
      </p:sp>
      <p:sp>
        <p:nvSpPr>
          <p:cNvPr id="1048610" name="Номер слайда 3"/>
          <p:cNvSpPr>
            <a:spLocks noGrp="1"/>
          </p:cNvSpPr>
          <p:nvPr>
            <p:ph type="sldNum" sz="quarter" idx="10"/>
          </p:nvPr>
        </p:nvSpPr>
        <p:spPr/>
        <p:txBody>
          <a:bodyPr/>
          <a:lstStyle/>
          <a:p>
            <a:fld id="{47DFF8D2-9202-4B86-B8AC-010235203E32}" type="slidenum">
              <a:rPr lang="ru-RU" smtClean="0"/>
              <a:t>4</a:t>
            </a:fld>
            <a:endParaRPr lang="ru-RU" dirty="0"/>
          </a:p>
        </p:txBody>
      </p:sp>
    </p:spTree>
    <p:extLst>
      <p:ext uri="{BB962C8B-B14F-4D97-AF65-F5344CB8AC3E}">
        <p14:creationId xmlns:p14="http://schemas.microsoft.com/office/powerpoint/2010/main" val="63110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Образ слайда 1"/>
          <p:cNvSpPr>
            <a:spLocks noGrp="1" noRot="1" noChangeAspect="1"/>
          </p:cNvSpPr>
          <p:nvPr>
            <p:ph type="sldImg"/>
          </p:nvPr>
        </p:nvSpPr>
        <p:spPr/>
      </p:sp>
      <p:sp>
        <p:nvSpPr>
          <p:cNvPr id="1048736" name="Заметки 2"/>
          <p:cNvSpPr>
            <a:spLocks noGrp="1"/>
          </p:cNvSpPr>
          <p:nvPr>
            <p:ph type="body" idx="1"/>
          </p:nvPr>
        </p:nvSpPr>
        <p:spPr/>
        <p:txBody>
          <a:bodyPr/>
          <a:lstStyle/>
          <a:p>
            <a:endParaRPr lang="ru-RU" noProof="0" dirty="0"/>
          </a:p>
        </p:txBody>
      </p:sp>
      <p:sp>
        <p:nvSpPr>
          <p:cNvPr id="1048737" name="Номер слайда 3"/>
          <p:cNvSpPr>
            <a:spLocks noGrp="1"/>
          </p:cNvSpPr>
          <p:nvPr>
            <p:ph type="sldNum" sz="quarter" idx="5"/>
          </p:nvPr>
        </p:nvSpPr>
        <p:spPr/>
        <p:txBody>
          <a:bodyPr/>
          <a:lstStyle/>
          <a:p>
            <a:pPr rtl="0"/>
            <a:fld id="{D4B9A9E5-4F7F-4A7D-9DE1-899232329269}" type="slidenum">
              <a:rPr lang="ru-RU" smtClean="0"/>
              <a:t>16</a:t>
            </a:fld>
            <a:endParaRPr lang="ru-RU"/>
          </a:p>
        </p:txBody>
      </p:sp>
    </p:spTree>
    <p:extLst>
      <p:ext uri="{BB962C8B-B14F-4D97-AF65-F5344CB8AC3E}">
        <p14:creationId xmlns:p14="http://schemas.microsoft.com/office/powerpoint/2010/main" val="324352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50" name="Образ слайда 1"/>
          <p:cNvSpPr>
            <a:spLocks noGrp="1" noRot="1" noChangeAspect="1"/>
          </p:cNvSpPr>
          <p:nvPr>
            <p:ph type="sldImg"/>
          </p:nvPr>
        </p:nvSpPr>
        <p:spPr/>
      </p:sp>
      <p:sp>
        <p:nvSpPr>
          <p:cNvPr id="1048851" name="Заметки 2"/>
          <p:cNvSpPr>
            <a:spLocks noGrp="1"/>
          </p:cNvSpPr>
          <p:nvPr>
            <p:ph type="body" idx="1"/>
          </p:nvPr>
        </p:nvSpPr>
        <p:spPr/>
        <p:txBody>
          <a:bodyPr/>
          <a:lstStyle/>
          <a:p>
            <a:endParaRPr lang="ru-RU" noProof="0" dirty="0"/>
          </a:p>
        </p:txBody>
      </p:sp>
      <p:sp>
        <p:nvSpPr>
          <p:cNvPr id="1048852" name="Номер слайда 3"/>
          <p:cNvSpPr>
            <a:spLocks noGrp="1"/>
          </p:cNvSpPr>
          <p:nvPr>
            <p:ph type="sldNum" sz="quarter" idx="5"/>
          </p:nvPr>
        </p:nvSpPr>
        <p:spPr/>
        <p:txBody>
          <a:bodyPr/>
          <a:lstStyle/>
          <a:p>
            <a:pPr rtl="0"/>
            <a:fld id="{D4B9A9E5-4F7F-4A7D-9DE1-899232329269}" type="slidenum">
              <a:rPr lang="ru-RU" smtClean="0"/>
              <a:t>18</a:t>
            </a:fld>
            <a:endParaRPr lang="ru-RU"/>
          </a:p>
        </p:txBody>
      </p:sp>
    </p:spTree>
    <p:extLst>
      <p:ext uri="{BB962C8B-B14F-4D97-AF65-F5344CB8AC3E}">
        <p14:creationId xmlns:p14="http://schemas.microsoft.com/office/powerpoint/2010/main" val="2569018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48691" name="Title 1"/>
          <p:cNvSpPr>
            <a:spLocks noGrp="1"/>
          </p:cNvSpPr>
          <p:nvPr>
            <p:ph type="ctrTitle"/>
          </p:nvPr>
        </p:nvSpPr>
        <p:spPr>
          <a:xfrm>
            <a:off x="457200" y="845127"/>
            <a:ext cx="6601690" cy="1005317"/>
          </a:xfrm>
        </p:spPr>
        <p:txBody>
          <a:bodyPr anchor="t" anchorCtr="0">
            <a:normAutofit fontScale="90000"/>
          </a:bodyPr>
          <a:lstStyle>
            <a:lvl1pPr algn="l">
              <a:defRPr sz="5000" spc="200" baseline="0">
                <a:latin typeface="Calibri" charset="0"/>
                <a:ea typeface="Calibri" charset="0"/>
                <a:cs typeface="Calibri" charset="0"/>
              </a:defRPr>
            </a:lvl1pPr>
          </a:lstStyle>
          <a:p>
            <a:r>
              <a:rPr lang="ru-RU"/>
              <a:t>Образец заголовка</a:t>
            </a:r>
            <a:endParaRPr lang="en-US" dirty="0"/>
          </a:p>
        </p:txBody>
      </p:sp>
      <p:sp>
        <p:nvSpPr>
          <p:cNvPr id="1048692" name="Subtitle 2"/>
          <p:cNvSpPr>
            <a:spLocks noGrp="1"/>
          </p:cNvSpPr>
          <p:nvPr>
            <p:ph type="subTitle" idx="1"/>
          </p:nvPr>
        </p:nvSpPr>
        <p:spPr>
          <a:xfrm>
            <a:off x="457200" y="2452254"/>
            <a:ext cx="3200400" cy="964386"/>
          </a:xfrm>
        </p:spPr>
        <p:txBody>
          <a:bodyPr lIns="91440" rIns="91440" anchor="b" anchorCtr="0">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1048693" name="Date Placeholder 3"/>
          <p:cNvSpPr>
            <a:spLocks noGrp="1"/>
          </p:cNvSpPr>
          <p:nvPr>
            <p:ph type="dt" sz="half" idx="10"/>
          </p:nvPr>
        </p:nvSpPr>
        <p:spPr>
          <a:xfrm>
            <a:off x="457200" y="6248908"/>
            <a:ext cx="1767803" cy="387296"/>
          </a:xfrm>
          <a:prstGeom prst="rect">
            <a:avLst/>
          </a:prstGeom>
        </p:spPr>
        <p:txBody>
          <a:bodyPr/>
          <a:lstStyle>
            <a:lvl1pPr algn="l"/>
          </a:lstStyle>
          <a:p>
            <a:fld id="{2A5308FB-BFC6-42E5-A2BE-365B06110A90}" type="datetime1">
              <a:rPr lang="en-US" smtClean="0"/>
              <a:t>5/26/2024</a:t>
            </a:fld>
            <a:endParaRPr lang="en-US" dirty="0"/>
          </a:p>
        </p:txBody>
      </p:sp>
      <p:cxnSp>
        <p:nvCxnSpPr>
          <p:cNvPr id="3145735" name="Straight Connector 6"/>
          <p:cNvCxnSpPr>
            <a:cxnSpLocks/>
          </p:cNvCxnSpPr>
          <p:nvPr userDrawn="1"/>
        </p:nvCxnSpPr>
        <p:spPr>
          <a:xfrm>
            <a:off x="0" y="5927144"/>
            <a:ext cx="12192000" cy="0"/>
          </a:xfrm>
          <a:prstGeom prst="line">
            <a:avLst/>
          </a:prstGeom>
          <a:ln w="34925"/>
        </p:spPr>
        <p:style>
          <a:lnRef idx="1">
            <a:schemeClr val="dk1"/>
          </a:lnRef>
          <a:fillRef idx="0">
            <a:schemeClr val="dk1"/>
          </a:fillRef>
          <a:effectRef idx="0">
            <a:schemeClr val="dk1"/>
          </a:effectRef>
          <a:fontRef idx="minor">
            <a:schemeClr val="tx1"/>
          </a:fontRef>
        </p:style>
      </p:cxnSp>
      <p:pic>
        <p:nvPicPr>
          <p:cNvPr id="2097167" name="Picture 7"/>
          <p:cNvPicPr>
            <a:picLocks noChangeAspect="1"/>
          </p:cNvPicPr>
          <p:nvPr userDrawn="1"/>
        </p:nvPicPr>
        <p:blipFill>
          <a:blip r:embed="rId2"/>
          <a:stretch>
            <a:fillRect/>
          </a:stretch>
        </p:blipFill>
        <p:spPr>
          <a:xfrm>
            <a:off x="7644823" y="1850444"/>
            <a:ext cx="4051300" cy="40767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1048671" name="Заголовок 1"/>
          <p:cNvSpPr>
            <a:spLocks noGrp="1"/>
          </p:cNvSpPr>
          <p:nvPr>
            <p:ph type="title"/>
          </p:nvPr>
        </p:nvSpPr>
        <p:spPr bwMode="auto"/>
        <p:txBody>
          <a:bodyPr/>
          <a:lstStyle/>
          <a:p>
            <a:r>
              <a:rPr lang="ru-RU"/>
              <a:t>Образец заголовка</a:t>
            </a:r>
          </a:p>
        </p:txBody>
      </p:sp>
      <p:sp>
        <p:nvSpPr>
          <p:cNvPr id="1048672" name="Дата 2"/>
          <p:cNvSpPr>
            <a:spLocks noGrp="1"/>
          </p:cNvSpPr>
          <p:nvPr>
            <p:ph type="dt" sz="half" idx="10"/>
          </p:nvPr>
        </p:nvSpPr>
        <p:spPr bwMode="auto"/>
        <p:txBody>
          <a:bodyPr/>
          <a:lstStyle/>
          <a:p>
            <a:fld id="{881BE928-2F7D-4C3B-A965-2388E2E61B8F}" type="datetime1">
              <a:rPr lang="ru-RU" smtClean="0"/>
              <a:t>26.05.2024</a:t>
            </a:fld>
            <a:endParaRPr lang="ru-RU"/>
          </a:p>
        </p:txBody>
      </p:sp>
      <p:sp>
        <p:nvSpPr>
          <p:cNvPr id="1048673" name="Нижний колонтитул 3"/>
          <p:cNvSpPr>
            <a:spLocks noGrp="1"/>
          </p:cNvSpPr>
          <p:nvPr>
            <p:ph type="ftr" sz="quarter" idx="11"/>
          </p:nvPr>
        </p:nvSpPr>
        <p:spPr bwMode="auto"/>
        <p:txBody>
          <a:bodyPr/>
          <a:lstStyle/>
          <a:p>
            <a:endParaRPr lang="ru-RU"/>
          </a:p>
        </p:txBody>
      </p:sp>
      <p:sp>
        <p:nvSpPr>
          <p:cNvPr id="1048674" name="Номер слайда 4"/>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1048655" name="Дата 1"/>
          <p:cNvSpPr>
            <a:spLocks noGrp="1"/>
          </p:cNvSpPr>
          <p:nvPr>
            <p:ph type="dt" sz="half" idx="10"/>
          </p:nvPr>
        </p:nvSpPr>
        <p:spPr bwMode="auto"/>
        <p:txBody>
          <a:bodyPr/>
          <a:lstStyle/>
          <a:p>
            <a:fld id="{C4DC7228-E5A8-459B-8627-D67E9888F750}" type="datetime1">
              <a:rPr lang="ru-RU" smtClean="0"/>
              <a:t>26.05.2024</a:t>
            </a:fld>
            <a:endParaRPr lang="ru-RU"/>
          </a:p>
        </p:txBody>
      </p:sp>
      <p:sp>
        <p:nvSpPr>
          <p:cNvPr id="1048656" name="Нижний колонтитул 2"/>
          <p:cNvSpPr>
            <a:spLocks noGrp="1"/>
          </p:cNvSpPr>
          <p:nvPr>
            <p:ph type="ftr" sz="quarter" idx="11"/>
          </p:nvPr>
        </p:nvSpPr>
        <p:spPr bwMode="auto"/>
        <p:txBody>
          <a:bodyPr/>
          <a:lstStyle/>
          <a:p>
            <a:endParaRPr lang="ru-RU"/>
          </a:p>
        </p:txBody>
      </p:sp>
      <p:sp>
        <p:nvSpPr>
          <p:cNvPr id="1048657" name="Номер слайда 3"/>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Tx" preserve="1" userDrawn="1">
  <p:cSld name="Объект с подписью">
    <p:spTree>
      <p:nvGrpSpPr>
        <p:cNvPr id="1" name=""/>
        <p:cNvGrpSpPr/>
        <p:nvPr/>
      </p:nvGrpSpPr>
      <p:grpSpPr bwMode="auto">
        <a:xfrm>
          <a:off x="0" y="0"/>
          <a:ext cx="0" cy="0"/>
          <a:chOff x="0" y="0"/>
          <a:chExt cx="0" cy="0"/>
        </a:xfrm>
      </p:grpSpPr>
      <p:sp>
        <p:nvSpPr>
          <p:cNvPr id="1048649" name="Заголовок 1"/>
          <p:cNvSpPr>
            <a:spLocks noGrp="1"/>
          </p:cNvSpPr>
          <p:nvPr>
            <p:ph type="title"/>
          </p:nvPr>
        </p:nvSpPr>
        <p:spPr bwMode="auto">
          <a:xfrm>
            <a:off x="839788" y="457200"/>
            <a:ext cx="3932237" cy="1600200"/>
          </a:xfrm>
        </p:spPr>
        <p:txBody>
          <a:bodyPr anchor="b"/>
          <a:lstStyle>
            <a:lvl1pPr>
              <a:defRPr sz="3200"/>
            </a:lvl1pPr>
          </a:lstStyle>
          <a:p>
            <a:r>
              <a:rPr lang="ru-RU"/>
              <a:t>Образец заголовка</a:t>
            </a:r>
          </a:p>
        </p:txBody>
      </p:sp>
      <p:sp>
        <p:nvSpPr>
          <p:cNvPr id="1048650"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51"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52" name="Дата 4"/>
          <p:cNvSpPr>
            <a:spLocks noGrp="1"/>
          </p:cNvSpPr>
          <p:nvPr>
            <p:ph type="dt" sz="half" idx="10"/>
          </p:nvPr>
        </p:nvSpPr>
        <p:spPr bwMode="auto"/>
        <p:txBody>
          <a:bodyPr/>
          <a:lstStyle/>
          <a:p>
            <a:fld id="{61879AA1-D45F-45C7-ABAC-1E99075CC028}" type="datetime1">
              <a:rPr lang="ru-RU" smtClean="0"/>
              <a:t>26.05.2024</a:t>
            </a:fld>
            <a:endParaRPr lang="ru-RU"/>
          </a:p>
        </p:txBody>
      </p:sp>
      <p:sp>
        <p:nvSpPr>
          <p:cNvPr id="1048653" name="Нижний колонтитул 5"/>
          <p:cNvSpPr>
            <a:spLocks noGrp="1"/>
          </p:cNvSpPr>
          <p:nvPr>
            <p:ph type="ftr" sz="quarter" idx="11"/>
          </p:nvPr>
        </p:nvSpPr>
        <p:spPr bwMode="auto"/>
        <p:txBody>
          <a:bodyPr/>
          <a:lstStyle/>
          <a:p>
            <a:endParaRPr lang="ru-RU"/>
          </a:p>
        </p:txBody>
      </p:sp>
      <p:sp>
        <p:nvSpPr>
          <p:cNvPr id="1048654" name="Номер слайда 6"/>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picTx" preserve="1" userDrawn="1">
  <p:cSld name="Рисунок с подписью">
    <p:spTree>
      <p:nvGrpSpPr>
        <p:cNvPr id="1" name=""/>
        <p:cNvGrpSpPr/>
        <p:nvPr/>
      </p:nvGrpSpPr>
      <p:grpSpPr bwMode="auto">
        <a:xfrm>
          <a:off x="0" y="0"/>
          <a:ext cx="0" cy="0"/>
          <a:chOff x="0" y="0"/>
          <a:chExt cx="0" cy="0"/>
        </a:xfrm>
      </p:grpSpPr>
      <p:sp>
        <p:nvSpPr>
          <p:cNvPr id="1048643" name="Заголовок 1"/>
          <p:cNvSpPr>
            <a:spLocks noGrp="1"/>
          </p:cNvSpPr>
          <p:nvPr>
            <p:ph type="title"/>
          </p:nvPr>
        </p:nvSpPr>
        <p:spPr bwMode="auto">
          <a:xfrm>
            <a:off x="839788" y="457200"/>
            <a:ext cx="3932237" cy="1600200"/>
          </a:xfrm>
        </p:spPr>
        <p:txBody>
          <a:bodyPr anchor="b"/>
          <a:lstStyle>
            <a:lvl1pPr>
              <a:defRPr sz="3200"/>
            </a:lvl1pPr>
          </a:lstStyle>
          <a:p>
            <a:r>
              <a:rPr lang="ru-RU"/>
              <a:t>Образец заголовка</a:t>
            </a:r>
          </a:p>
        </p:txBody>
      </p:sp>
      <p:sp>
        <p:nvSpPr>
          <p:cNvPr id="1048644" name="Рисунок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1048645"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1048646" name="Дата 4"/>
          <p:cNvSpPr>
            <a:spLocks noGrp="1"/>
          </p:cNvSpPr>
          <p:nvPr>
            <p:ph type="dt" sz="half" idx="10"/>
          </p:nvPr>
        </p:nvSpPr>
        <p:spPr bwMode="auto"/>
        <p:txBody>
          <a:bodyPr/>
          <a:lstStyle/>
          <a:p>
            <a:fld id="{8F97FEA2-0B42-4267-AF5E-CA717AD57AAD}" type="datetime1">
              <a:rPr lang="ru-RU" smtClean="0"/>
              <a:t>26.05.2024</a:t>
            </a:fld>
            <a:endParaRPr lang="ru-RU"/>
          </a:p>
        </p:txBody>
      </p:sp>
      <p:sp>
        <p:nvSpPr>
          <p:cNvPr id="1048647" name="Нижний колонтитул 5"/>
          <p:cNvSpPr>
            <a:spLocks noGrp="1"/>
          </p:cNvSpPr>
          <p:nvPr>
            <p:ph type="ftr" sz="quarter" idx="11"/>
          </p:nvPr>
        </p:nvSpPr>
        <p:spPr bwMode="auto"/>
        <p:txBody>
          <a:bodyPr/>
          <a:lstStyle/>
          <a:p>
            <a:endParaRPr lang="ru-RU"/>
          </a:p>
        </p:txBody>
      </p:sp>
      <p:sp>
        <p:nvSpPr>
          <p:cNvPr id="1048648" name="Номер слайда 6"/>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1048675" name="Заголовок 1"/>
          <p:cNvSpPr>
            <a:spLocks noGrp="1"/>
          </p:cNvSpPr>
          <p:nvPr>
            <p:ph type="title"/>
          </p:nvPr>
        </p:nvSpPr>
        <p:spPr bwMode="auto"/>
        <p:txBody>
          <a:bodyPr/>
          <a:lstStyle/>
          <a:p>
            <a:r>
              <a:rPr lang="ru-RU"/>
              <a:t>Образец заголовка</a:t>
            </a:r>
          </a:p>
        </p:txBody>
      </p:sp>
      <p:sp>
        <p:nvSpPr>
          <p:cNvPr id="1048676" name="Вертикальный текст 2"/>
          <p:cNvSpPr>
            <a:spLocks noGrp="1"/>
          </p:cNvSpPr>
          <p:nvPr>
            <p:ph type="body" orient="vert" idx="1"/>
          </p:nvPr>
        </p:nvSpPr>
        <p:spPr bwMode="auto"/>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77" name="Дата 3"/>
          <p:cNvSpPr>
            <a:spLocks noGrp="1"/>
          </p:cNvSpPr>
          <p:nvPr>
            <p:ph type="dt" sz="half" idx="10"/>
          </p:nvPr>
        </p:nvSpPr>
        <p:spPr bwMode="auto"/>
        <p:txBody>
          <a:bodyPr/>
          <a:lstStyle/>
          <a:p>
            <a:fld id="{8BBA7450-B3ED-4BEA-AF3C-96BA566BB159}" type="datetime1">
              <a:rPr lang="ru-RU" smtClean="0"/>
              <a:t>26.05.2024</a:t>
            </a:fld>
            <a:endParaRPr lang="ru-RU"/>
          </a:p>
        </p:txBody>
      </p:sp>
      <p:sp>
        <p:nvSpPr>
          <p:cNvPr id="1048678" name="Нижний колонтитул 4"/>
          <p:cNvSpPr>
            <a:spLocks noGrp="1"/>
          </p:cNvSpPr>
          <p:nvPr>
            <p:ph type="ftr" sz="quarter" idx="11"/>
          </p:nvPr>
        </p:nvSpPr>
        <p:spPr bwMode="auto"/>
        <p:txBody>
          <a:bodyPr/>
          <a:lstStyle/>
          <a:p>
            <a:endParaRPr lang="ru-RU"/>
          </a:p>
        </p:txBody>
      </p:sp>
      <p:sp>
        <p:nvSpPr>
          <p:cNvPr id="1048679" name="Номер слайда 5"/>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1048666" name="Вертикальный заголовок 1"/>
          <p:cNvSpPr>
            <a:spLocks noGrp="1"/>
          </p:cNvSpPr>
          <p:nvPr>
            <p:ph type="title" orient="vert"/>
          </p:nvPr>
        </p:nvSpPr>
        <p:spPr bwMode="auto">
          <a:xfrm>
            <a:off x="8724900" y="365125"/>
            <a:ext cx="2628900" cy="5811838"/>
          </a:xfrm>
        </p:spPr>
        <p:txBody>
          <a:bodyPr vert="eaVert"/>
          <a:lstStyle/>
          <a:p>
            <a:r>
              <a:rPr lang="ru-RU"/>
              <a:t>Образец заголовка</a:t>
            </a:r>
          </a:p>
        </p:txBody>
      </p:sp>
      <p:sp>
        <p:nvSpPr>
          <p:cNvPr id="1048667" name="Вертикальный текст 2"/>
          <p:cNvSpPr>
            <a:spLocks noGrp="1"/>
          </p:cNvSpPr>
          <p:nvPr>
            <p:ph type="body" orient="vert" idx="1"/>
          </p:nvPr>
        </p:nvSpPr>
        <p:spPr bwMode="auto">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68" name="Дата 3"/>
          <p:cNvSpPr>
            <a:spLocks noGrp="1"/>
          </p:cNvSpPr>
          <p:nvPr>
            <p:ph type="dt" sz="half" idx="10"/>
          </p:nvPr>
        </p:nvSpPr>
        <p:spPr bwMode="auto"/>
        <p:txBody>
          <a:bodyPr/>
          <a:lstStyle/>
          <a:p>
            <a:fld id="{AA1B8F1A-D08D-49F2-9BAF-D31082709ABE}" type="datetime1">
              <a:rPr lang="ru-RU" smtClean="0"/>
              <a:t>26.05.2024</a:t>
            </a:fld>
            <a:endParaRPr lang="ru-RU"/>
          </a:p>
        </p:txBody>
      </p:sp>
      <p:sp>
        <p:nvSpPr>
          <p:cNvPr id="1048669" name="Нижний колонтитул 4"/>
          <p:cNvSpPr>
            <a:spLocks noGrp="1"/>
          </p:cNvSpPr>
          <p:nvPr>
            <p:ph type="ftr" sz="quarter" idx="11"/>
          </p:nvPr>
        </p:nvSpPr>
        <p:spPr bwMode="auto"/>
        <p:txBody>
          <a:bodyPr/>
          <a:lstStyle/>
          <a:p>
            <a:endParaRPr lang="ru-RU"/>
          </a:p>
        </p:txBody>
      </p:sp>
      <p:sp>
        <p:nvSpPr>
          <p:cNvPr id="1048670" name="Номер слайда 5"/>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1048597"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1048598" name="Holder 3"/>
          <p:cNvSpPr>
            <a:spLocks noGrp="1"/>
          </p:cNvSpPr>
          <p:nvPr>
            <p:ph type="dt" sz="half" idx="6"/>
          </p:nvPr>
        </p:nvSpPr>
        <p:spPr/>
        <p:txBody>
          <a:bodyPr lIns="0" tIns="0" rIns="0" bIns="0"/>
          <a:lstStyle>
            <a:lvl1pPr algn="l">
              <a:defRPr>
                <a:solidFill>
                  <a:schemeClr val="tx1">
                    <a:tint val="75000"/>
                  </a:schemeClr>
                </a:solidFill>
              </a:defRPr>
            </a:lvl1pPr>
          </a:lstStyle>
          <a:p>
            <a:fld id="{E0C74D0B-0995-419D-9953-5AC2B6F16ECA}" type="datetime1">
              <a:rPr lang="ru-RU" smtClean="0"/>
              <a:t>26.05.2024</a:t>
            </a:fld>
            <a:endParaRPr lang="en-US" dirty="0"/>
          </a:p>
        </p:txBody>
      </p:sp>
      <p:sp>
        <p:nvSpPr>
          <p:cNvPr id="1048599"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48738"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1048739"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1048740" name="Дата 3"/>
          <p:cNvSpPr>
            <a:spLocks noGrp="1"/>
          </p:cNvSpPr>
          <p:nvPr>
            <p:ph type="dt" sz="half" idx="10"/>
          </p:nvPr>
        </p:nvSpPr>
        <p:spPr/>
        <p:txBody>
          <a:bodyPr/>
          <a:lstStyle/>
          <a:p>
            <a:fld id="{A68A222A-8D9C-4967-9CE9-82CE377DC13F}" type="datetimeFigureOut">
              <a:rPr lang="ru-RU"/>
              <a:t>26.05.2024</a:t>
            </a:fld>
            <a:endParaRPr lang="ru-RU"/>
          </a:p>
        </p:txBody>
      </p:sp>
      <p:sp>
        <p:nvSpPr>
          <p:cNvPr id="1048741" name="Нижний колонтитул 4"/>
          <p:cNvSpPr>
            <a:spLocks noGrp="1"/>
          </p:cNvSpPr>
          <p:nvPr>
            <p:ph type="ftr" sz="quarter" idx="11"/>
          </p:nvPr>
        </p:nvSpPr>
        <p:spPr/>
        <p:txBody>
          <a:bodyPr/>
          <a:lstStyle/>
          <a:p>
            <a:endParaRPr lang="ru-RU"/>
          </a:p>
        </p:txBody>
      </p:sp>
      <p:sp>
        <p:nvSpPr>
          <p:cNvPr id="1048742" name="Номер слайда 5"/>
          <p:cNvSpPr>
            <a:spLocks noGrp="1"/>
          </p:cNvSpPr>
          <p:nvPr>
            <p:ph type="sldNum" sz="quarter" idx="12"/>
          </p:nvPr>
        </p:nvSpPr>
        <p:spPr/>
        <p:txBody>
          <a:bodyPr/>
          <a:lstStyle/>
          <a:p>
            <a:fld id="{66BCB288-4B88-4DE7-920E-1CB91B4B19A1}" type="slidenum">
              <a:rPr lang="ru-RU"/>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810" name="Заголовок 1"/>
          <p:cNvSpPr>
            <a:spLocks noGrp="1"/>
          </p:cNvSpPr>
          <p:nvPr>
            <p:ph type="title"/>
          </p:nvPr>
        </p:nvSpPr>
        <p:spPr/>
        <p:txBody>
          <a:bodyPr/>
          <a:lstStyle/>
          <a:p>
            <a:r>
              <a:rPr lang="ru-RU"/>
              <a:t>Образец заголовка</a:t>
            </a:r>
          </a:p>
        </p:txBody>
      </p:sp>
      <p:sp>
        <p:nvSpPr>
          <p:cNvPr id="1048811"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812" name="Дата 3"/>
          <p:cNvSpPr>
            <a:spLocks noGrp="1"/>
          </p:cNvSpPr>
          <p:nvPr>
            <p:ph type="dt" sz="half" idx="10"/>
          </p:nvPr>
        </p:nvSpPr>
        <p:spPr/>
        <p:txBody>
          <a:bodyPr/>
          <a:lstStyle/>
          <a:p>
            <a:fld id="{C9428AD7-271F-40C0-80A9-9D039C82AE7D}" type="datetimeFigureOut">
              <a:rPr lang="ru-RU"/>
              <a:t>26.05.2024</a:t>
            </a:fld>
            <a:endParaRPr lang="ru-RU"/>
          </a:p>
        </p:txBody>
      </p:sp>
      <p:sp>
        <p:nvSpPr>
          <p:cNvPr id="1048813" name="Нижний колонтитул 4"/>
          <p:cNvSpPr>
            <a:spLocks noGrp="1"/>
          </p:cNvSpPr>
          <p:nvPr>
            <p:ph type="ftr" sz="quarter" idx="11"/>
          </p:nvPr>
        </p:nvSpPr>
        <p:spPr/>
        <p:txBody>
          <a:bodyPr/>
          <a:lstStyle/>
          <a:p>
            <a:endParaRPr lang="ru-RU"/>
          </a:p>
        </p:txBody>
      </p:sp>
      <p:sp>
        <p:nvSpPr>
          <p:cNvPr id="1048814" name="Номер слайда 5"/>
          <p:cNvSpPr>
            <a:spLocks noGrp="1"/>
          </p:cNvSpPr>
          <p:nvPr>
            <p:ph type="sldNum" sz="quarter" idx="12"/>
          </p:nvPr>
        </p:nvSpPr>
        <p:spPr/>
        <p:txBody>
          <a:bodyPr/>
          <a:lstStyle/>
          <a:p>
            <a:fld id="{66BC2091-BF2A-4E7C-BA2D-8F4A8AE1426F}" type="slidenum">
              <a:rPr lang="ru-RU"/>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748"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1048749"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48750" name="Дата 3"/>
          <p:cNvSpPr>
            <a:spLocks noGrp="1"/>
          </p:cNvSpPr>
          <p:nvPr>
            <p:ph type="dt" sz="half" idx="10"/>
          </p:nvPr>
        </p:nvSpPr>
        <p:spPr/>
        <p:txBody>
          <a:bodyPr/>
          <a:lstStyle/>
          <a:p>
            <a:fld id="{CC0956FC-4B0A-4E56-8A77-CC663A815E10}" type="datetimeFigureOut">
              <a:rPr lang="ru-RU"/>
              <a:t>26.05.2024</a:t>
            </a:fld>
            <a:endParaRPr lang="ru-RU"/>
          </a:p>
        </p:txBody>
      </p:sp>
      <p:sp>
        <p:nvSpPr>
          <p:cNvPr id="1048751" name="Нижний колонтитул 4"/>
          <p:cNvSpPr>
            <a:spLocks noGrp="1"/>
          </p:cNvSpPr>
          <p:nvPr>
            <p:ph type="ftr" sz="quarter" idx="11"/>
          </p:nvPr>
        </p:nvSpPr>
        <p:spPr/>
        <p:txBody>
          <a:bodyPr/>
          <a:lstStyle/>
          <a:p>
            <a:endParaRPr lang="ru-RU"/>
          </a:p>
        </p:txBody>
      </p:sp>
      <p:sp>
        <p:nvSpPr>
          <p:cNvPr id="1048752" name="Номер слайда 5"/>
          <p:cNvSpPr>
            <a:spLocks noGrp="1"/>
          </p:cNvSpPr>
          <p:nvPr>
            <p:ph type="sldNum" sz="quarter" idx="12"/>
          </p:nvPr>
        </p:nvSpPr>
        <p:spPr/>
        <p:txBody>
          <a:bodyPr/>
          <a:lstStyle/>
          <a:p>
            <a:fld id="{FB74D307-DBCA-436D-9005-395068A6F8C4}" type="slidenum">
              <a:rPr lang="ru-RU"/>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580" name="Title 1"/>
          <p:cNvSpPr>
            <a:spLocks noGrp="1"/>
          </p:cNvSpPr>
          <p:nvPr>
            <p:ph type="title"/>
          </p:nvPr>
        </p:nvSpPr>
        <p:spPr>
          <a:xfrm>
            <a:off x="3600000" y="585216"/>
            <a:ext cx="7559574" cy="814093"/>
          </a:xfrm>
        </p:spPr>
        <p:txBody>
          <a:bodyPr>
            <a:normAutofit/>
          </a:bodyPr>
          <a:lstStyle>
            <a:lvl1pPr>
              <a:defRPr sz="3600"/>
            </a:lvl1pPr>
          </a:lstStyle>
          <a:p>
            <a:r>
              <a:rPr lang="ru-RU"/>
              <a:t>Образец заголовка</a:t>
            </a:r>
            <a:endParaRPr lang="en-US" dirty="0"/>
          </a:p>
        </p:txBody>
      </p:sp>
      <p:sp>
        <p:nvSpPr>
          <p:cNvPr id="1048581" name="Content Placeholder 2"/>
          <p:cNvSpPr>
            <a:spLocks noGrp="1"/>
          </p:cNvSpPr>
          <p:nvPr>
            <p:ph idx="1"/>
          </p:nvPr>
        </p:nvSpPr>
        <p:spPr>
          <a:xfrm>
            <a:off x="3600000" y="1454729"/>
            <a:ext cx="7559574" cy="4378035"/>
          </a:xfrm>
        </p:spPr>
        <p:txBody>
          <a:bodyPr>
            <a:normAutofit/>
          </a:bodyPr>
          <a:lstStyle>
            <a:lvl1pPr>
              <a:defRPr sz="1800"/>
            </a:lvl1pPr>
            <a:lvl2pPr marL="413766" indent="-285750">
              <a:buClr>
                <a:schemeClr val="accent1"/>
              </a:buClr>
              <a:buFont typeface="Arial" charset="0"/>
              <a:buChar char="•"/>
              <a:defRPr sz="1600"/>
            </a:lvl2pPr>
            <a:lvl3pPr marL="596646" indent="-285750">
              <a:buClr>
                <a:schemeClr val="accent1"/>
              </a:buClr>
              <a:buFont typeface="Arial" charset="0"/>
              <a:buChar char="•"/>
              <a:defRPr sz="1600"/>
            </a:lvl3pPr>
            <a:lvl4pPr marL="742950" indent="-285750">
              <a:buClr>
                <a:schemeClr val="accent1"/>
              </a:buClr>
              <a:buFont typeface="Arial" charset="0"/>
              <a:buChar char="•"/>
              <a:defRPr sz="1600"/>
            </a:lvl4pPr>
            <a:lvl5pPr marL="925830" indent="-285750">
              <a:buClr>
                <a:schemeClr val="accent1"/>
              </a:buClr>
              <a:buFont typeface="Arial" charset="0"/>
              <a:buChar cha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582" name="Footer Placeholder 4"/>
          <p:cNvSpPr>
            <a:spLocks noGrp="1"/>
          </p:cNvSpPr>
          <p:nvPr>
            <p:ph type="ftr" sz="quarter" idx="11"/>
          </p:nvPr>
        </p:nvSpPr>
        <p:spPr>
          <a:xfrm>
            <a:off x="3560618" y="6470704"/>
            <a:ext cx="6580332" cy="274320"/>
          </a:xfrm>
        </p:spPr>
        <p:txBody>
          <a:bodyPr/>
          <a:lstStyle/>
          <a:p>
            <a:endParaRPr lang="en-US" dirty="0"/>
          </a:p>
        </p:txBody>
      </p:sp>
      <p:sp>
        <p:nvSpPr>
          <p:cNvPr id="1048583"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45728" name="Straight Connector 6"/>
          <p:cNvCxnSpPr>
            <a:cxnSpLocks/>
          </p:cNvCxnSpPr>
          <p:nvPr userDrawn="1"/>
        </p:nvCxnSpPr>
        <p:spPr>
          <a:xfrm>
            <a:off x="0" y="6355388"/>
            <a:ext cx="12192000" cy="0"/>
          </a:xfrm>
          <a:prstGeom prst="line">
            <a:avLst/>
          </a:prstGeom>
          <a:ln w="31750"/>
        </p:spPr>
        <p:style>
          <a:lnRef idx="1">
            <a:schemeClr val="dk1"/>
          </a:lnRef>
          <a:fillRef idx="0">
            <a:schemeClr val="dk1"/>
          </a:fillRef>
          <a:effectRef idx="0">
            <a:schemeClr val="dk1"/>
          </a:effectRef>
          <a:fontRef idx="minor">
            <a:schemeClr val="tx1"/>
          </a:fontRef>
        </p:style>
      </p:cxnSp>
      <p:pic>
        <p:nvPicPr>
          <p:cNvPr id="2097152" name="Picture 9"/>
          <p:cNvPicPr>
            <a:picLocks noChangeAspect="1"/>
          </p:cNvPicPr>
          <p:nvPr userDrawn="1"/>
        </p:nvPicPr>
        <p:blipFill>
          <a:blip r:embed="rId2"/>
          <a:stretch>
            <a:fillRect/>
          </a:stretch>
        </p:blipFill>
        <p:spPr>
          <a:xfrm>
            <a:off x="355699" y="4844088"/>
            <a:ext cx="2578100" cy="15113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798" name="Заголовок 1"/>
          <p:cNvSpPr>
            <a:spLocks noGrp="1"/>
          </p:cNvSpPr>
          <p:nvPr>
            <p:ph type="title"/>
          </p:nvPr>
        </p:nvSpPr>
        <p:spPr/>
        <p:txBody>
          <a:bodyPr/>
          <a:lstStyle/>
          <a:p>
            <a:r>
              <a:rPr lang="ru-RU"/>
              <a:t>Образец заголовка</a:t>
            </a:r>
          </a:p>
        </p:txBody>
      </p:sp>
      <p:sp>
        <p:nvSpPr>
          <p:cNvPr id="1048799" name="Содержимое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800" name="Содержимое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801" name="Дата 3"/>
          <p:cNvSpPr>
            <a:spLocks noGrp="1"/>
          </p:cNvSpPr>
          <p:nvPr>
            <p:ph type="dt" sz="half" idx="10"/>
          </p:nvPr>
        </p:nvSpPr>
        <p:spPr/>
        <p:txBody>
          <a:bodyPr/>
          <a:lstStyle/>
          <a:p>
            <a:fld id="{7E426308-67A6-455E-8B19-2B92E0037F74}" type="datetimeFigureOut">
              <a:rPr lang="ru-RU"/>
              <a:t>26.05.2024</a:t>
            </a:fld>
            <a:endParaRPr lang="ru-RU"/>
          </a:p>
        </p:txBody>
      </p:sp>
      <p:sp>
        <p:nvSpPr>
          <p:cNvPr id="1048802" name="Нижний колонтитул 4"/>
          <p:cNvSpPr>
            <a:spLocks noGrp="1"/>
          </p:cNvSpPr>
          <p:nvPr>
            <p:ph type="ftr" sz="quarter" idx="11"/>
          </p:nvPr>
        </p:nvSpPr>
        <p:spPr/>
        <p:txBody>
          <a:bodyPr/>
          <a:lstStyle/>
          <a:p>
            <a:endParaRPr lang="ru-RU"/>
          </a:p>
        </p:txBody>
      </p:sp>
      <p:sp>
        <p:nvSpPr>
          <p:cNvPr id="1048803" name="Номер слайда 5"/>
          <p:cNvSpPr>
            <a:spLocks noGrp="1"/>
          </p:cNvSpPr>
          <p:nvPr>
            <p:ph type="sldNum" sz="quarter" idx="12"/>
          </p:nvPr>
        </p:nvSpPr>
        <p:spPr/>
        <p:txBody>
          <a:bodyPr/>
          <a:lstStyle/>
          <a:p>
            <a:fld id="{E6C57B0C-5BAA-4CDD-B6C5-89A195B6C6F9}" type="slidenum">
              <a:rPr lang="ru-RU"/>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787" name="Заголовок 1"/>
          <p:cNvSpPr>
            <a:spLocks noGrp="1"/>
          </p:cNvSpPr>
          <p:nvPr>
            <p:ph type="title"/>
          </p:nvPr>
        </p:nvSpPr>
        <p:spPr/>
        <p:txBody>
          <a:bodyPr/>
          <a:lstStyle/>
          <a:p>
            <a:r>
              <a:rPr lang="ru-RU"/>
              <a:t>Образец заголовка</a:t>
            </a:r>
          </a:p>
        </p:txBody>
      </p:sp>
      <p:sp>
        <p:nvSpPr>
          <p:cNvPr id="1048788"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789"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790"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791" name="Содержимое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792" name="Дата 3"/>
          <p:cNvSpPr>
            <a:spLocks noGrp="1"/>
          </p:cNvSpPr>
          <p:nvPr>
            <p:ph type="dt" sz="half" idx="10"/>
          </p:nvPr>
        </p:nvSpPr>
        <p:spPr/>
        <p:txBody>
          <a:bodyPr/>
          <a:lstStyle/>
          <a:p>
            <a:fld id="{861492C5-A067-4219-B34B-38810CF13C0B}" type="datetimeFigureOut">
              <a:rPr lang="ru-RU"/>
              <a:t>26.05.2024</a:t>
            </a:fld>
            <a:endParaRPr lang="ru-RU"/>
          </a:p>
        </p:txBody>
      </p:sp>
      <p:sp>
        <p:nvSpPr>
          <p:cNvPr id="1048793" name="Нижний колонтитул 4"/>
          <p:cNvSpPr>
            <a:spLocks noGrp="1"/>
          </p:cNvSpPr>
          <p:nvPr>
            <p:ph type="ftr" sz="quarter" idx="11"/>
          </p:nvPr>
        </p:nvSpPr>
        <p:spPr/>
        <p:txBody>
          <a:bodyPr/>
          <a:lstStyle/>
          <a:p>
            <a:endParaRPr lang="ru-RU"/>
          </a:p>
        </p:txBody>
      </p:sp>
      <p:sp>
        <p:nvSpPr>
          <p:cNvPr id="1048794" name="Номер слайда 5"/>
          <p:cNvSpPr>
            <a:spLocks noGrp="1"/>
          </p:cNvSpPr>
          <p:nvPr>
            <p:ph type="sldNum" sz="quarter" idx="12"/>
          </p:nvPr>
        </p:nvSpPr>
        <p:spPr/>
        <p:txBody>
          <a:bodyPr/>
          <a:lstStyle/>
          <a:p>
            <a:fld id="{C5E639BE-C005-4690-9708-E313D2813299}" type="slidenum">
              <a:rPr lang="ru-RU"/>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722" name="Заголовок 1"/>
          <p:cNvSpPr>
            <a:spLocks noGrp="1"/>
          </p:cNvSpPr>
          <p:nvPr>
            <p:ph type="title"/>
          </p:nvPr>
        </p:nvSpPr>
        <p:spPr/>
        <p:txBody>
          <a:bodyPr/>
          <a:lstStyle/>
          <a:p>
            <a:r>
              <a:rPr lang="ru-RU"/>
              <a:t>Образец заголовка</a:t>
            </a:r>
          </a:p>
        </p:txBody>
      </p:sp>
      <p:sp>
        <p:nvSpPr>
          <p:cNvPr id="1048723" name="Дата 3"/>
          <p:cNvSpPr>
            <a:spLocks noGrp="1"/>
          </p:cNvSpPr>
          <p:nvPr>
            <p:ph type="dt" sz="half" idx="10"/>
          </p:nvPr>
        </p:nvSpPr>
        <p:spPr/>
        <p:txBody>
          <a:bodyPr/>
          <a:lstStyle/>
          <a:p>
            <a:fld id="{2BAE45F3-4AB2-4E1F-89B2-8B5D61715D02}" type="datetimeFigureOut">
              <a:rPr lang="ru-RU"/>
              <a:t>26.05.2024</a:t>
            </a:fld>
            <a:endParaRPr lang="ru-RU"/>
          </a:p>
        </p:txBody>
      </p:sp>
      <p:sp>
        <p:nvSpPr>
          <p:cNvPr id="1048724" name="Нижний колонтитул 4"/>
          <p:cNvSpPr>
            <a:spLocks noGrp="1"/>
          </p:cNvSpPr>
          <p:nvPr>
            <p:ph type="ftr" sz="quarter" idx="11"/>
          </p:nvPr>
        </p:nvSpPr>
        <p:spPr/>
        <p:txBody>
          <a:bodyPr/>
          <a:lstStyle/>
          <a:p>
            <a:endParaRPr lang="ru-RU"/>
          </a:p>
        </p:txBody>
      </p:sp>
      <p:sp>
        <p:nvSpPr>
          <p:cNvPr id="1048725" name="Номер слайда 5"/>
          <p:cNvSpPr>
            <a:spLocks noGrp="1"/>
          </p:cNvSpPr>
          <p:nvPr>
            <p:ph type="sldNum" sz="quarter" idx="12"/>
          </p:nvPr>
        </p:nvSpPr>
        <p:spPr/>
        <p:txBody>
          <a:bodyPr/>
          <a:lstStyle/>
          <a:p>
            <a:fld id="{99B4FDE3-EC1A-4D6F-9AF3-E34F1D5AF21D}" type="slidenum">
              <a:rPr lang="ru-RU"/>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795" name="Дата 3"/>
          <p:cNvSpPr>
            <a:spLocks noGrp="1"/>
          </p:cNvSpPr>
          <p:nvPr>
            <p:ph type="dt" sz="half" idx="10"/>
          </p:nvPr>
        </p:nvSpPr>
        <p:spPr/>
        <p:txBody>
          <a:bodyPr/>
          <a:lstStyle/>
          <a:p>
            <a:fld id="{C7969A8B-306C-4DB1-A6AC-E5B80A481B06}" type="datetimeFigureOut">
              <a:rPr lang="ru-RU"/>
              <a:t>26.05.2024</a:t>
            </a:fld>
            <a:endParaRPr lang="ru-RU"/>
          </a:p>
        </p:txBody>
      </p:sp>
      <p:sp>
        <p:nvSpPr>
          <p:cNvPr id="1048796" name="Нижний колонтитул 4"/>
          <p:cNvSpPr>
            <a:spLocks noGrp="1"/>
          </p:cNvSpPr>
          <p:nvPr>
            <p:ph type="ftr" sz="quarter" idx="11"/>
          </p:nvPr>
        </p:nvSpPr>
        <p:spPr/>
        <p:txBody>
          <a:bodyPr/>
          <a:lstStyle/>
          <a:p>
            <a:endParaRPr lang="ru-RU"/>
          </a:p>
        </p:txBody>
      </p:sp>
      <p:sp>
        <p:nvSpPr>
          <p:cNvPr id="1048797" name="Номер слайда 5"/>
          <p:cNvSpPr>
            <a:spLocks noGrp="1"/>
          </p:cNvSpPr>
          <p:nvPr>
            <p:ph type="sldNum" sz="quarter" idx="12"/>
          </p:nvPr>
        </p:nvSpPr>
        <p:spPr/>
        <p:txBody>
          <a:bodyPr/>
          <a:lstStyle/>
          <a:p>
            <a:fld id="{45A06053-42F6-4760-B60B-E7491DF1A9A4}" type="slidenum">
              <a:rPr lang="ru-RU"/>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781"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1048782"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783"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784" name="Дата 3"/>
          <p:cNvSpPr>
            <a:spLocks noGrp="1"/>
          </p:cNvSpPr>
          <p:nvPr>
            <p:ph type="dt" sz="half" idx="10"/>
          </p:nvPr>
        </p:nvSpPr>
        <p:spPr/>
        <p:txBody>
          <a:bodyPr/>
          <a:lstStyle/>
          <a:p>
            <a:fld id="{186FFAFC-7069-4B2D-A603-965CE59F9E6C}" type="datetimeFigureOut">
              <a:rPr lang="ru-RU"/>
              <a:t>26.05.2024</a:t>
            </a:fld>
            <a:endParaRPr lang="ru-RU"/>
          </a:p>
        </p:txBody>
      </p:sp>
      <p:sp>
        <p:nvSpPr>
          <p:cNvPr id="1048785" name="Нижний колонтитул 4"/>
          <p:cNvSpPr>
            <a:spLocks noGrp="1"/>
          </p:cNvSpPr>
          <p:nvPr>
            <p:ph type="ftr" sz="quarter" idx="11"/>
          </p:nvPr>
        </p:nvSpPr>
        <p:spPr/>
        <p:txBody>
          <a:bodyPr/>
          <a:lstStyle/>
          <a:p>
            <a:endParaRPr lang="ru-RU"/>
          </a:p>
        </p:txBody>
      </p:sp>
      <p:sp>
        <p:nvSpPr>
          <p:cNvPr id="1048786" name="Номер слайда 5"/>
          <p:cNvSpPr>
            <a:spLocks noGrp="1"/>
          </p:cNvSpPr>
          <p:nvPr>
            <p:ph type="sldNum" sz="quarter" idx="12"/>
          </p:nvPr>
        </p:nvSpPr>
        <p:spPr/>
        <p:txBody>
          <a:bodyPr/>
          <a:lstStyle/>
          <a:p>
            <a:fld id="{B72F87E6-8A2D-449C-9B0D-8F607C022E9B}" type="slidenum">
              <a:rPr lang="ru-RU"/>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804"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1048805"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1048806"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807" name="Дата 3"/>
          <p:cNvSpPr>
            <a:spLocks noGrp="1"/>
          </p:cNvSpPr>
          <p:nvPr>
            <p:ph type="dt" sz="half" idx="10"/>
          </p:nvPr>
        </p:nvSpPr>
        <p:spPr/>
        <p:txBody>
          <a:bodyPr/>
          <a:lstStyle/>
          <a:p>
            <a:fld id="{ACD0300E-B181-45F8-AB4B-58770317F739}" type="datetimeFigureOut">
              <a:rPr lang="ru-RU"/>
              <a:t>26.05.2024</a:t>
            </a:fld>
            <a:endParaRPr lang="ru-RU"/>
          </a:p>
        </p:txBody>
      </p:sp>
      <p:sp>
        <p:nvSpPr>
          <p:cNvPr id="1048808" name="Нижний колонтитул 4"/>
          <p:cNvSpPr>
            <a:spLocks noGrp="1"/>
          </p:cNvSpPr>
          <p:nvPr>
            <p:ph type="ftr" sz="quarter" idx="11"/>
          </p:nvPr>
        </p:nvSpPr>
        <p:spPr/>
        <p:txBody>
          <a:bodyPr/>
          <a:lstStyle/>
          <a:p>
            <a:endParaRPr lang="ru-RU"/>
          </a:p>
        </p:txBody>
      </p:sp>
      <p:sp>
        <p:nvSpPr>
          <p:cNvPr id="1048809" name="Номер слайда 5"/>
          <p:cNvSpPr>
            <a:spLocks noGrp="1"/>
          </p:cNvSpPr>
          <p:nvPr>
            <p:ph type="sldNum" sz="quarter" idx="12"/>
          </p:nvPr>
        </p:nvSpPr>
        <p:spPr/>
        <p:txBody>
          <a:bodyPr/>
          <a:lstStyle/>
          <a:p>
            <a:fld id="{81B40CDD-97CD-443E-A22B-AA6EDFC8C0D2}" type="slidenum">
              <a:rPr lang="ru-RU"/>
              <a:t>‹#›</a:t>
            </a:fld>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743" name="Заголовок 1"/>
          <p:cNvSpPr>
            <a:spLocks noGrp="1"/>
          </p:cNvSpPr>
          <p:nvPr>
            <p:ph type="title"/>
          </p:nvPr>
        </p:nvSpPr>
        <p:spPr/>
        <p:txBody>
          <a:bodyPr/>
          <a:lstStyle/>
          <a:p>
            <a:r>
              <a:rPr lang="ru-RU"/>
              <a:t>Образец заголовка</a:t>
            </a:r>
          </a:p>
        </p:txBody>
      </p:sp>
      <p:sp>
        <p:nvSpPr>
          <p:cNvPr id="1048744"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745" name="Дата 3"/>
          <p:cNvSpPr>
            <a:spLocks noGrp="1"/>
          </p:cNvSpPr>
          <p:nvPr>
            <p:ph type="dt" sz="half" idx="10"/>
          </p:nvPr>
        </p:nvSpPr>
        <p:spPr/>
        <p:txBody>
          <a:bodyPr/>
          <a:lstStyle/>
          <a:p>
            <a:fld id="{34DDB0E9-1714-4705-B269-1BC0A5C44FB0}" type="datetimeFigureOut">
              <a:rPr lang="ru-RU"/>
              <a:t>26.05.2024</a:t>
            </a:fld>
            <a:endParaRPr lang="ru-RU"/>
          </a:p>
        </p:txBody>
      </p:sp>
      <p:sp>
        <p:nvSpPr>
          <p:cNvPr id="1048746" name="Нижний колонтитул 4"/>
          <p:cNvSpPr>
            <a:spLocks noGrp="1"/>
          </p:cNvSpPr>
          <p:nvPr>
            <p:ph type="ftr" sz="quarter" idx="11"/>
          </p:nvPr>
        </p:nvSpPr>
        <p:spPr/>
        <p:txBody>
          <a:bodyPr/>
          <a:lstStyle/>
          <a:p>
            <a:endParaRPr lang="ru-RU"/>
          </a:p>
        </p:txBody>
      </p:sp>
      <p:sp>
        <p:nvSpPr>
          <p:cNvPr id="1048747" name="Номер слайда 5"/>
          <p:cNvSpPr>
            <a:spLocks noGrp="1"/>
          </p:cNvSpPr>
          <p:nvPr>
            <p:ph type="sldNum" sz="quarter" idx="12"/>
          </p:nvPr>
        </p:nvSpPr>
        <p:spPr/>
        <p:txBody>
          <a:bodyPr/>
          <a:lstStyle/>
          <a:p>
            <a:fld id="{65A03126-4A40-4C72-B9A2-813771016EA3}" type="slidenum">
              <a:rPr lang="ru-RU"/>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815"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1048816"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817" name="Дата 3"/>
          <p:cNvSpPr>
            <a:spLocks noGrp="1"/>
          </p:cNvSpPr>
          <p:nvPr>
            <p:ph type="dt" sz="half" idx="10"/>
          </p:nvPr>
        </p:nvSpPr>
        <p:spPr/>
        <p:txBody>
          <a:bodyPr/>
          <a:lstStyle/>
          <a:p>
            <a:fld id="{0E79A08A-FB16-4297-AB03-6055D03F7510}" type="datetimeFigureOut">
              <a:rPr lang="ru-RU"/>
              <a:t>26.05.2024</a:t>
            </a:fld>
            <a:endParaRPr lang="ru-RU"/>
          </a:p>
        </p:txBody>
      </p:sp>
      <p:sp>
        <p:nvSpPr>
          <p:cNvPr id="1048818" name="Нижний колонтитул 4"/>
          <p:cNvSpPr>
            <a:spLocks noGrp="1"/>
          </p:cNvSpPr>
          <p:nvPr>
            <p:ph type="ftr" sz="quarter" idx="11"/>
          </p:nvPr>
        </p:nvSpPr>
        <p:spPr/>
        <p:txBody>
          <a:bodyPr/>
          <a:lstStyle/>
          <a:p>
            <a:endParaRPr lang="ru-RU"/>
          </a:p>
        </p:txBody>
      </p:sp>
      <p:sp>
        <p:nvSpPr>
          <p:cNvPr id="1048819" name="Номер слайда 5"/>
          <p:cNvSpPr>
            <a:spLocks noGrp="1"/>
          </p:cNvSpPr>
          <p:nvPr>
            <p:ph type="sldNum" sz="quarter" idx="12"/>
          </p:nvPr>
        </p:nvSpPr>
        <p:spPr/>
        <p:txBody>
          <a:bodyPr/>
          <a:lstStyle/>
          <a:p>
            <a:fld id="{A050336F-E2CD-4D68-80CC-0D838BC0FC14}" type="slidenum">
              <a:rPr lang="ru-RU"/>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Слайд команды: 4 человека">
    <p:bg>
      <p:bgRef idx="1001">
        <a:schemeClr val="bg1"/>
      </p:bgRef>
    </p:bg>
    <p:spTree>
      <p:nvGrpSpPr>
        <p:cNvPr id="1" name=""/>
        <p:cNvGrpSpPr/>
        <p:nvPr/>
      </p:nvGrpSpPr>
      <p:grpSpPr>
        <a:xfrm>
          <a:off x="0" y="0"/>
          <a:ext cx="0" cy="0"/>
          <a:chOff x="0" y="0"/>
          <a:chExt cx="0" cy="0"/>
        </a:xfrm>
      </p:grpSpPr>
      <p:sp>
        <p:nvSpPr>
          <p:cNvPr id="1048765" name="Заголовок 1"/>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048766" name="Рисунок 10"/>
          <p:cNvSpPr>
            <a:spLocks noGrp="1"/>
          </p:cNvSpPr>
          <p:nvPr>
            <p:ph type="pic" sz="quarter" idx="14" hasCustomPrompt="1"/>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048767" name="Рисунок 10"/>
          <p:cNvSpPr>
            <a:spLocks noGrp="1"/>
          </p:cNvSpPr>
          <p:nvPr>
            <p:ph type="pic" sz="quarter" idx="15" hasCustomPrompt="1"/>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048768" name="Рисунок 10"/>
          <p:cNvSpPr>
            <a:spLocks noGrp="1"/>
          </p:cNvSpPr>
          <p:nvPr>
            <p:ph type="pic" sz="quarter" idx="16" hasCustomPrompt="1"/>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ru-RU" noProof="0"/>
              <a:t>Щелкните значок, чтобы добавить фото</a:t>
            </a:r>
          </a:p>
        </p:txBody>
      </p:sp>
      <p:sp>
        <p:nvSpPr>
          <p:cNvPr id="1048769" name="Рисунок 10"/>
          <p:cNvSpPr>
            <a:spLocks noGrp="1"/>
          </p:cNvSpPr>
          <p:nvPr>
            <p:ph type="pic" sz="quarter" idx="17" hasCustomPrompt="1"/>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048770" name="Текст 2"/>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771" name="Текст 2"/>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772" name="Текст 2"/>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773" name="Текст 2"/>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774" name="Текст 2"/>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775" name="Текст 2"/>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776" name="Текст 2"/>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777" name="Текст 2"/>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778" name="Дата 6"/>
          <p:cNvSpPr>
            <a:spLocks noGrp="1"/>
          </p:cNvSpPr>
          <p:nvPr>
            <p:ph type="dt" sz="half" idx="10"/>
          </p:nvPr>
        </p:nvSpPr>
        <p:spPr/>
        <p:txBody>
          <a:bodyPr rtlCol="0"/>
          <a:lstStyle>
            <a:lvl1pPr>
              <a:defRPr sz="900"/>
            </a:lvl1pPr>
          </a:lstStyle>
          <a:p>
            <a:pPr rtl="0"/>
            <a:r>
              <a:rPr lang="ru-RU" noProof="0"/>
              <a:t>20ГГ</a:t>
            </a:r>
          </a:p>
        </p:txBody>
      </p:sp>
      <p:sp>
        <p:nvSpPr>
          <p:cNvPr id="1048779" name="Нижний колонтитул 7"/>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1048780" name="Номер слайда 8"/>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martArt">
    <p:bg>
      <p:bgRef idx="1001">
        <a:schemeClr val="bg1"/>
      </p:bgRef>
    </p:bg>
    <p:spTree>
      <p:nvGrpSpPr>
        <p:cNvPr id="1" name=""/>
        <p:cNvGrpSpPr/>
        <p:nvPr/>
      </p:nvGrpSpPr>
      <p:grpSpPr>
        <a:xfrm>
          <a:off x="0" y="0"/>
          <a:ext cx="0" cy="0"/>
          <a:chOff x="0" y="0"/>
          <a:chExt cx="0" cy="0"/>
        </a:xfrm>
      </p:grpSpPr>
      <p:sp>
        <p:nvSpPr>
          <p:cNvPr id="1048820" name="Заполнитель графического элемента SmartArt 6"/>
          <p:cNvSpPr>
            <a:spLocks noGrp="1"/>
          </p:cNvSpPr>
          <p:nvPr>
            <p:ph type="dgm" sz="quarter" idx="15" hasCustomPrompt="1"/>
          </p:nvPr>
        </p:nvSpPr>
        <p:spPr>
          <a:xfrm>
            <a:off x="838200" y="2136776"/>
            <a:ext cx="10515600" cy="3697645"/>
          </a:xfrm>
        </p:spPr>
        <p:txBody>
          <a:bodyPr rtlCol="0"/>
          <a:lstStyle>
            <a:lvl1pPr>
              <a:defRPr>
                <a:solidFill>
                  <a:schemeClr val="tx1">
                    <a:lumMod val="75000"/>
                    <a:lumOff val="25000"/>
                  </a:schemeClr>
                </a:solidFill>
              </a:defRPr>
            </a:lvl1pPr>
          </a:lstStyle>
          <a:p>
            <a:pPr rtl="0"/>
            <a:r>
              <a:rPr lang="ru-RU" noProof="0"/>
              <a:t>Щелкните значок, чтобы добавить графический элемент SmartArt</a:t>
            </a:r>
          </a:p>
        </p:txBody>
      </p:sp>
      <p:sp>
        <p:nvSpPr>
          <p:cNvPr id="1048821" name="Заголовок 1"/>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048822" name="Дата 2"/>
          <p:cNvSpPr>
            <a:spLocks noGrp="1"/>
          </p:cNvSpPr>
          <p:nvPr>
            <p:ph type="dt" sz="half" idx="10"/>
          </p:nvPr>
        </p:nvSpPr>
        <p:spPr/>
        <p:txBody>
          <a:bodyPr rtlCol="0"/>
          <a:lstStyle>
            <a:lvl1pPr>
              <a:defRPr sz="900"/>
            </a:lvl1pPr>
          </a:lstStyle>
          <a:p>
            <a:pPr rtl="0"/>
            <a:r>
              <a:rPr lang="ru-RU" noProof="0"/>
              <a:t>20ГГ</a:t>
            </a:r>
          </a:p>
        </p:txBody>
      </p:sp>
      <p:sp>
        <p:nvSpPr>
          <p:cNvPr id="1048823" name="Нижний колонтитул 3"/>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cxnSp>
        <p:nvCxnSpPr>
          <p:cNvPr id="3145738" name="Прямая соединительная линия 9"/>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39" name="Прямая соединительная линия 11"/>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48824" name="Номер слайда 4"/>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1048694" name="Content Placeholder 3"/>
          <p:cNvSpPr>
            <a:spLocks noGrp="1"/>
          </p:cNvSpPr>
          <p:nvPr>
            <p:ph sz="half" idx="2"/>
          </p:nvPr>
        </p:nvSpPr>
        <p:spPr>
          <a:xfrm>
            <a:off x="7509164" y="1454729"/>
            <a:ext cx="3235036" cy="26877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695" name="Title Placeholder 1"/>
          <p:cNvSpPr txBox="1"/>
          <p:nvPr userDrawn="1"/>
        </p:nvSpPr>
        <p:spPr>
          <a:xfrm>
            <a:off x="913288" y="599071"/>
            <a:ext cx="10206904" cy="814093"/>
          </a:xfrm>
          <a:prstGeom prst="rect">
            <a:avLst/>
          </a:prstGeom>
        </p:spPr>
        <p:txBody>
          <a:bodyPr vert="horz" lIns="91440" tIns="45720" rIns="91440" bIns="45720" rtlCol="0" anchor="t" anchorCtr="0">
            <a:normAutofit/>
          </a:bodyPr>
          <a:lstStyle>
            <a:lvl1pPr algn="l" defTabSz="914400" rtl="0" eaLnBrk="1" latinLnBrk="0" hangingPunct="1">
              <a:lnSpc>
                <a:spcPct val="80000"/>
              </a:lnSpc>
              <a:spcBef>
                <a:spcPct val="0"/>
              </a:spcBef>
              <a:buNone/>
              <a:defRPr sz="4000" b="1" kern="1200" cap="all" spc="100" baseline="0">
                <a:solidFill>
                  <a:schemeClr val="tx1">
                    <a:lumMod val="90000"/>
                    <a:lumOff val="10000"/>
                  </a:schemeClr>
                </a:solidFill>
                <a:latin typeface="Calibri" charset="0"/>
                <a:ea typeface="Calibri" charset="0"/>
                <a:cs typeface="Calibri" charset="0"/>
              </a:defRPr>
            </a:lvl1pPr>
          </a:lstStyle>
          <a:p>
            <a:r>
              <a:rPr lang="en-US" sz="3600" dirty="0"/>
              <a:t>Click to edit Master title style</a:t>
            </a:r>
          </a:p>
        </p:txBody>
      </p:sp>
      <p:sp>
        <p:nvSpPr>
          <p:cNvPr id="1048696" name="Footer Placeholder 4"/>
          <p:cNvSpPr>
            <a:spLocks noGrp="1"/>
          </p:cNvSpPr>
          <p:nvPr>
            <p:ph type="ftr" sz="quarter" idx="3"/>
          </p:nvPr>
        </p:nvSpPr>
        <p:spPr>
          <a:xfrm>
            <a:off x="4239492" y="6470704"/>
            <a:ext cx="5901458" cy="274320"/>
          </a:xfrm>
          <a:prstGeom prst="rect">
            <a:avLst/>
          </a:prstGeom>
        </p:spPr>
        <p:txBody>
          <a:bodyPr vert="horz" lIns="91440" tIns="45720" rIns="91440" bIns="45720" rtlCol="0" anchor="ctr"/>
          <a:lstStyle>
            <a:lvl1pPr algn="r">
              <a:defRPr sz="900" cap="all" baseline="0">
                <a:solidFill>
                  <a:schemeClr val="tx1">
                    <a:lumMod val="90000"/>
                    <a:lumOff val="10000"/>
                  </a:schemeClr>
                </a:solidFill>
                <a:latin typeface="Calibri" charset="0"/>
                <a:ea typeface="Calibri" charset="0"/>
                <a:cs typeface="Calibri" charset="0"/>
              </a:defRPr>
            </a:lvl1pPr>
          </a:lstStyle>
          <a:p>
            <a:endParaRPr lang="en-US" dirty="0"/>
          </a:p>
        </p:txBody>
      </p:sp>
      <p:sp>
        <p:nvSpPr>
          <p:cNvPr id="1048697" name="Slide Number Placeholder 5"/>
          <p:cNvSpPr>
            <a:spLocks noGrp="1"/>
          </p:cNvSpPr>
          <p:nvPr>
            <p:ph type="sldNum" sz="quarter" idx="4"/>
          </p:nvPr>
        </p:nvSpPr>
        <p:spPr>
          <a:xfrm>
            <a:off x="10257366" y="6470704"/>
            <a:ext cx="973666" cy="274320"/>
          </a:xfrm>
          <a:prstGeom prst="rect">
            <a:avLst/>
          </a:prstGeom>
        </p:spPr>
        <p:txBody>
          <a:bodyPr vert="horz" lIns="91440" tIns="45720" rIns="91440" bIns="45720" rtlCol="0" anchor="ctr"/>
          <a:lstStyle>
            <a:lvl1pPr algn="r">
              <a:defRPr sz="1000" b="1">
                <a:solidFill>
                  <a:schemeClr val="tx1">
                    <a:lumMod val="90000"/>
                    <a:lumOff val="10000"/>
                  </a:schemeClr>
                </a:solidFill>
                <a:latin typeface="Calibri" charset="0"/>
                <a:ea typeface="Calibri" charset="0"/>
                <a:cs typeface="Calibri" charset="0"/>
              </a:defRPr>
            </a:lvl1pPr>
          </a:lstStyle>
          <a:p>
            <a:fld id="{4FAB73BC-B049-4115-A692-8D63A059BFB8}" type="slidenum">
              <a:rPr lang="en-US" smtClean="0"/>
              <a:t>‹#›</a:t>
            </a:fld>
            <a:endParaRPr lang="en-US" dirty="0"/>
          </a:p>
        </p:txBody>
      </p:sp>
      <p:cxnSp>
        <p:nvCxnSpPr>
          <p:cNvPr id="3145736" name="Straight Connector 15"/>
          <p:cNvCxnSpPr>
            <a:cxnSpLocks/>
          </p:cNvCxnSpPr>
          <p:nvPr userDrawn="1"/>
        </p:nvCxnSpPr>
        <p:spPr>
          <a:xfrm>
            <a:off x="0" y="6355388"/>
            <a:ext cx="12192000" cy="0"/>
          </a:xfrm>
          <a:prstGeom prst="line">
            <a:avLst/>
          </a:prstGeom>
          <a:ln w="31750"/>
        </p:spPr>
        <p:style>
          <a:lnRef idx="1">
            <a:schemeClr val="dk1"/>
          </a:lnRef>
          <a:fillRef idx="0">
            <a:schemeClr val="dk1"/>
          </a:fillRef>
          <a:effectRef idx="0">
            <a:schemeClr val="dk1"/>
          </a:effectRef>
          <a:fontRef idx="minor">
            <a:schemeClr val="tx1"/>
          </a:fontRef>
        </p:style>
      </p:cxnSp>
      <p:pic>
        <p:nvPicPr>
          <p:cNvPr id="2097168" name="Picture 16"/>
          <p:cNvPicPr>
            <a:picLocks noChangeAspect="1"/>
          </p:cNvPicPr>
          <p:nvPr userDrawn="1"/>
        </p:nvPicPr>
        <p:blipFill>
          <a:blip r:embed="rId2"/>
          <a:stretch>
            <a:fillRect/>
          </a:stretch>
        </p:blipFill>
        <p:spPr>
          <a:xfrm>
            <a:off x="355699" y="4844088"/>
            <a:ext cx="2578100" cy="1511300"/>
          </a:xfrm>
          <a:prstGeom prst="rect">
            <a:avLst/>
          </a:prstGeom>
        </p:spPr>
      </p:pic>
      <p:sp>
        <p:nvSpPr>
          <p:cNvPr id="1048698" name="Content Placeholder 2"/>
          <p:cNvSpPr>
            <a:spLocks noGrp="1"/>
          </p:cNvSpPr>
          <p:nvPr>
            <p:ph idx="1"/>
          </p:nvPr>
        </p:nvSpPr>
        <p:spPr>
          <a:xfrm>
            <a:off x="913287" y="1454729"/>
            <a:ext cx="6166385" cy="2507671"/>
          </a:xfrm>
        </p:spPr>
        <p:txBody>
          <a:bodyPr>
            <a:normAutofit/>
          </a:bodyPr>
          <a:lstStyle>
            <a:lvl1pPr>
              <a:defRPr sz="1800"/>
            </a:lvl1pPr>
            <a:lvl2pPr marL="413766" indent="-285750">
              <a:buClr>
                <a:schemeClr val="accent1"/>
              </a:buClr>
              <a:buFont typeface="Arial" charset="0"/>
              <a:buChar char="•"/>
              <a:defRPr sz="1600"/>
            </a:lvl2pPr>
            <a:lvl3pPr marL="596646" indent="-285750">
              <a:buClr>
                <a:schemeClr val="accent1"/>
              </a:buClr>
              <a:buFont typeface="Arial" charset="0"/>
              <a:buChar char="•"/>
              <a:defRPr sz="1600"/>
            </a:lvl3pPr>
            <a:lvl4pPr marL="742950" indent="-285750">
              <a:buClr>
                <a:schemeClr val="accent1"/>
              </a:buClr>
              <a:buFont typeface="Arial" charset="0"/>
              <a:buChar char="•"/>
              <a:defRPr sz="1600"/>
            </a:lvl4pPr>
            <a:lvl5pPr marL="925830" indent="-285750">
              <a:buClr>
                <a:schemeClr val="accent1"/>
              </a:buClr>
              <a:buFont typeface="Arial" charset="0"/>
              <a:buChar cha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Содержимое с 2 столбцами">
    <p:bg>
      <p:bgPr>
        <a:solidFill>
          <a:schemeClr val="bg1"/>
        </a:solidFill>
        <a:effectLst/>
      </p:bgPr>
    </p:bg>
    <p:spTree>
      <p:nvGrpSpPr>
        <p:cNvPr id="1" name=""/>
        <p:cNvGrpSpPr/>
        <p:nvPr/>
      </p:nvGrpSpPr>
      <p:grpSpPr>
        <a:xfrm>
          <a:off x="0" y="0"/>
          <a:ext cx="0" cy="0"/>
          <a:chOff x="0" y="0"/>
          <a:chExt cx="0" cy="0"/>
        </a:xfrm>
      </p:grpSpPr>
      <p:sp>
        <p:nvSpPr>
          <p:cNvPr id="1048753" name="Заголовок 1"/>
          <p:cNvSpPr>
            <a:spLocks noGrp="1"/>
          </p:cNvSpPr>
          <p:nvPr>
            <p:ph type="title" hasCustomPrompt="1"/>
          </p:nvPr>
        </p:nvSpPr>
        <p:spPr>
          <a:xfrm>
            <a:off x="1508760" y="4156405"/>
            <a:ext cx="3139440" cy="1325563"/>
          </a:xfrm>
        </p:spPr>
        <p:txBody>
          <a:bodyPr rtlCol="0" anchor="b">
            <a:normAutofit fontScale="90000"/>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048754" name="Текст 15"/>
          <p:cNvSpPr>
            <a:spLocks noGrp="1"/>
          </p:cNvSpPr>
          <p:nvPr>
            <p:ph type="body" sz="quarter" idx="13" hasCustomPrompt="1"/>
          </p:nvPr>
        </p:nvSpPr>
        <p:spPr>
          <a:xfrm>
            <a:off x="5922254" y="1530635"/>
            <a:ext cx="5433204" cy="365125"/>
          </a:xfrm>
        </p:spPr>
        <p:txBody>
          <a:bodyPr rtlCol="0">
            <a:normAutofit fontScale="75000" lnSpcReduction="20000"/>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048755" name="Текст 18"/>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048756" name="Текст 15"/>
          <p:cNvSpPr>
            <a:spLocks noGrp="1"/>
          </p:cNvSpPr>
          <p:nvPr>
            <p:ph type="body" sz="quarter" idx="23" hasCustomPrompt="1"/>
          </p:nvPr>
        </p:nvSpPr>
        <p:spPr>
          <a:xfrm>
            <a:off x="5922254" y="2630431"/>
            <a:ext cx="5433204" cy="365125"/>
          </a:xfrm>
        </p:spPr>
        <p:txBody>
          <a:bodyPr rtlCol="0">
            <a:normAutofit fontScale="75000" lnSpcReduction="20000"/>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048757" name="Текст 18"/>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048758" name="Текст 15"/>
          <p:cNvSpPr>
            <a:spLocks noGrp="1"/>
          </p:cNvSpPr>
          <p:nvPr>
            <p:ph type="body" sz="quarter" idx="25" hasCustomPrompt="1"/>
          </p:nvPr>
        </p:nvSpPr>
        <p:spPr>
          <a:xfrm>
            <a:off x="5922254" y="3730227"/>
            <a:ext cx="5433204" cy="365125"/>
          </a:xfrm>
        </p:spPr>
        <p:txBody>
          <a:bodyPr rtlCol="0">
            <a:normAutofit fontScale="75000" lnSpcReduction="20000"/>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048759" name="Текст 18"/>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048760" name="Текст 15"/>
          <p:cNvSpPr>
            <a:spLocks noGrp="1"/>
          </p:cNvSpPr>
          <p:nvPr>
            <p:ph type="body" sz="quarter" idx="27" hasCustomPrompt="1"/>
          </p:nvPr>
        </p:nvSpPr>
        <p:spPr>
          <a:xfrm>
            <a:off x="5920106" y="4830024"/>
            <a:ext cx="5433204" cy="365125"/>
          </a:xfrm>
        </p:spPr>
        <p:txBody>
          <a:bodyPr rtlCol="0">
            <a:normAutofit fontScale="75000" lnSpcReduction="20000"/>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048761" name="Текст 18"/>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048762" name="Дата 2"/>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1048763" name="Нижний колонтитул 3"/>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1048764" name="Номер слайда 4"/>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t>‹#›</a:t>
            </a:fld>
            <a:endParaRPr lang="ru-RU" noProof="0"/>
          </a:p>
        </p:txBody>
      </p:sp>
      <p:pic>
        <p:nvPicPr>
          <p:cNvPr id="2097174" name="Графический объект 1"/>
          <p:cNvPicPr>
            <a:picLocks noChangeAspect="1"/>
          </p:cNvPicPr>
          <p:nvPr userDrawn="1"/>
        </p:nvPicPr>
        <p:blipFill rotWithShape="1">
          <a:blip r:embed="rId2"/>
          <a:srcRect l="39434" t="20278" b="22673"/>
          <a:stretch>
            <a:fillRect/>
          </a:stretch>
        </p:blipFill>
        <p:spPr>
          <a:xfrm>
            <a:off x="-4696" y="-1"/>
            <a:ext cx="4896735" cy="4385949"/>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48857"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1048858"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1048859" name="Дата 3"/>
          <p:cNvSpPr>
            <a:spLocks noGrp="1"/>
          </p:cNvSpPr>
          <p:nvPr>
            <p:ph type="dt" sz="half" idx="10"/>
          </p:nvPr>
        </p:nvSpPr>
        <p:spPr/>
        <p:txBody>
          <a:bodyPr/>
          <a:lstStyle/>
          <a:p>
            <a:fld id="{A68A222A-8D9C-4967-9CE9-82CE377DC13F}" type="datetimeFigureOut">
              <a:rPr lang="ru-RU"/>
              <a:t>26.05.2024</a:t>
            </a:fld>
            <a:endParaRPr lang="ru-RU"/>
          </a:p>
        </p:txBody>
      </p:sp>
      <p:sp>
        <p:nvSpPr>
          <p:cNvPr id="1048860" name="Нижний колонтитул 4"/>
          <p:cNvSpPr>
            <a:spLocks noGrp="1"/>
          </p:cNvSpPr>
          <p:nvPr>
            <p:ph type="ftr" sz="quarter" idx="11"/>
          </p:nvPr>
        </p:nvSpPr>
        <p:spPr/>
        <p:txBody>
          <a:bodyPr/>
          <a:lstStyle/>
          <a:p>
            <a:endParaRPr lang="ru-RU"/>
          </a:p>
        </p:txBody>
      </p:sp>
      <p:sp>
        <p:nvSpPr>
          <p:cNvPr id="1048861" name="Номер слайда 5"/>
          <p:cNvSpPr>
            <a:spLocks noGrp="1"/>
          </p:cNvSpPr>
          <p:nvPr>
            <p:ph type="sldNum" sz="quarter" idx="12"/>
          </p:nvPr>
        </p:nvSpPr>
        <p:spPr/>
        <p:txBody>
          <a:bodyPr/>
          <a:lstStyle/>
          <a:p>
            <a:fld id="{66BCB288-4B88-4DE7-920E-1CB91B4B19A1}" type="slidenum">
              <a:rPr lang="ru-RU"/>
              <a:t>‹#›</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048926" name="Заголовок 1"/>
          <p:cNvSpPr>
            <a:spLocks noGrp="1"/>
          </p:cNvSpPr>
          <p:nvPr>
            <p:ph type="title"/>
          </p:nvPr>
        </p:nvSpPr>
        <p:spPr/>
        <p:txBody>
          <a:bodyPr/>
          <a:lstStyle/>
          <a:p>
            <a:r>
              <a:rPr lang="ru-RU"/>
              <a:t>Образец заголовка</a:t>
            </a:r>
          </a:p>
        </p:txBody>
      </p:sp>
      <p:sp>
        <p:nvSpPr>
          <p:cNvPr id="1048927"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928" name="Дата 3"/>
          <p:cNvSpPr>
            <a:spLocks noGrp="1"/>
          </p:cNvSpPr>
          <p:nvPr>
            <p:ph type="dt" sz="half" idx="10"/>
          </p:nvPr>
        </p:nvSpPr>
        <p:spPr/>
        <p:txBody>
          <a:bodyPr/>
          <a:lstStyle/>
          <a:p>
            <a:fld id="{C9428AD7-271F-40C0-80A9-9D039C82AE7D}" type="datetimeFigureOut">
              <a:rPr lang="ru-RU"/>
              <a:t>26.05.2024</a:t>
            </a:fld>
            <a:endParaRPr lang="ru-RU"/>
          </a:p>
        </p:txBody>
      </p:sp>
      <p:sp>
        <p:nvSpPr>
          <p:cNvPr id="1048929" name="Нижний колонтитул 4"/>
          <p:cNvSpPr>
            <a:spLocks noGrp="1"/>
          </p:cNvSpPr>
          <p:nvPr>
            <p:ph type="ftr" sz="quarter" idx="11"/>
          </p:nvPr>
        </p:nvSpPr>
        <p:spPr/>
        <p:txBody>
          <a:bodyPr/>
          <a:lstStyle/>
          <a:p>
            <a:endParaRPr lang="ru-RU"/>
          </a:p>
        </p:txBody>
      </p:sp>
      <p:sp>
        <p:nvSpPr>
          <p:cNvPr id="1048930" name="Номер слайда 5"/>
          <p:cNvSpPr>
            <a:spLocks noGrp="1"/>
          </p:cNvSpPr>
          <p:nvPr>
            <p:ph type="sldNum" sz="quarter" idx="12"/>
          </p:nvPr>
        </p:nvSpPr>
        <p:spPr/>
        <p:txBody>
          <a:bodyPr/>
          <a:lstStyle/>
          <a:p>
            <a:fld id="{66BC2091-BF2A-4E7C-BA2D-8F4A8AE1426F}" type="slidenum">
              <a:rPr lang="ru-RU"/>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48867"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1048868"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048869" name="Дата 3"/>
          <p:cNvSpPr>
            <a:spLocks noGrp="1"/>
          </p:cNvSpPr>
          <p:nvPr>
            <p:ph type="dt" sz="half" idx="10"/>
          </p:nvPr>
        </p:nvSpPr>
        <p:spPr/>
        <p:txBody>
          <a:bodyPr/>
          <a:lstStyle/>
          <a:p>
            <a:fld id="{CC0956FC-4B0A-4E56-8A77-CC663A815E10}" type="datetimeFigureOut">
              <a:rPr lang="ru-RU"/>
              <a:t>26.05.2024</a:t>
            </a:fld>
            <a:endParaRPr lang="ru-RU"/>
          </a:p>
        </p:txBody>
      </p:sp>
      <p:sp>
        <p:nvSpPr>
          <p:cNvPr id="1048870" name="Нижний колонтитул 4"/>
          <p:cNvSpPr>
            <a:spLocks noGrp="1"/>
          </p:cNvSpPr>
          <p:nvPr>
            <p:ph type="ftr" sz="quarter" idx="11"/>
          </p:nvPr>
        </p:nvSpPr>
        <p:spPr/>
        <p:txBody>
          <a:bodyPr/>
          <a:lstStyle/>
          <a:p>
            <a:endParaRPr lang="ru-RU"/>
          </a:p>
        </p:txBody>
      </p:sp>
      <p:sp>
        <p:nvSpPr>
          <p:cNvPr id="1048871" name="Номер слайда 5"/>
          <p:cNvSpPr>
            <a:spLocks noGrp="1"/>
          </p:cNvSpPr>
          <p:nvPr>
            <p:ph type="sldNum" sz="quarter" idx="12"/>
          </p:nvPr>
        </p:nvSpPr>
        <p:spPr/>
        <p:txBody>
          <a:bodyPr/>
          <a:lstStyle/>
          <a:p>
            <a:fld id="{FB74D307-DBCA-436D-9005-395068A6F8C4}" type="slidenum">
              <a:rPr lang="ru-RU"/>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48914" name="Заголовок 1"/>
          <p:cNvSpPr>
            <a:spLocks noGrp="1"/>
          </p:cNvSpPr>
          <p:nvPr>
            <p:ph type="title"/>
          </p:nvPr>
        </p:nvSpPr>
        <p:spPr/>
        <p:txBody>
          <a:bodyPr/>
          <a:lstStyle/>
          <a:p>
            <a:r>
              <a:rPr lang="ru-RU"/>
              <a:t>Образец заголовка</a:t>
            </a:r>
          </a:p>
        </p:txBody>
      </p:sp>
      <p:sp>
        <p:nvSpPr>
          <p:cNvPr id="1048915" name="Содержимое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916" name="Содержимое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917" name="Дата 3"/>
          <p:cNvSpPr>
            <a:spLocks noGrp="1"/>
          </p:cNvSpPr>
          <p:nvPr>
            <p:ph type="dt" sz="half" idx="10"/>
          </p:nvPr>
        </p:nvSpPr>
        <p:spPr/>
        <p:txBody>
          <a:bodyPr/>
          <a:lstStyle/>
          <a:p>
            <a:fld id="{7E426308-67A6-455E-8B19-2B92E0037F74}" type="datetimeFigureOut">
              <a:rPr lang="ru-RU"/>
              <a:t>26.05.2024</a:t>
            </a:fld>
            <a:endParaRPr lang="ru-RU"/>
          </a:p>
        </p:txBody>
      </p:sp>
      <p:sp>
        <p:nvSpPr>
          <p:cNvPr id="1048918" name="Нижний колонтитул 4"/>
          <p:cNvSpPr>
            <a:spLocks noGrp="1"/>
          </p:cNvSpPr>
          <p:nvPr>
            <p:ph type="ftr" sz="quarter" idx="11"/>
          </p:nvPr>
        </p:nvSpPr>
        <p:spPr/>
        <p:txBody>
          <a:bodyPr/>
          <a:lstStyle/>
          <a:p>
            <a:endParaRPr lang="ru-RU"/>
          </a:p>
        </p:txBody>
      </p:sp>
      <p:sp>
        <p:nvSpPr>
          <p:cNvPr id="1048919" name="Номер слайда 5"/>
          <p:cNvSpPr>
            <a:spLocks noGrp="1"/>
          </p:cNvSpPr>
          <p:nvPr>
            <p:ph type="sldNum" sz="quarter" idx="12"/>
          </p:nvPr>
        </p:nvSpPr>
        <p:spPr/>
        <p:txBody>
          <a:bodyPr/>
          <a:lstStyle/>
          <a:p>
            <a:fld id="{E6C57B0C-5BAA-4CDD-B6C5-89A195B6C6F9}" type="slidenum">
              <a:rPr lang="ru-RU"/>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48906" name="Заголовок 1"/>
          <p:cNvSpPr>
            <a:spLocks noGrp="1"/>
          </p:cNvSpPr>
          <p:nvPr>
            <p:ph type="title"/>
          </p:nvPr>
        </p:nvSpPr>
        <p:spPr/>
        <p:txBody>
          <a:bodyPr/>
          <a:lstStyle/>
          <a:p>
            <a:r>
              <a:rPr lang="ru-RU"/>
              <a:t>Образец заголовка</a:t>
            </a:r>
          </a:p>
        </p:txBody>
      </p:sp>
      <p:sp>
        <p:nvSpPr>
          <p:cNvPr id="1048907"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908"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909"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910" name="Содержимое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911" name="Дата 3"/>
          <p:cNvSpPr>
            <a:spLocks noGrp="1"/>
          </p:cNvSpPr>
          <p:nvPr>
            <p:ph type="dt" sz="half" idx="10"/>
          </p:nvPr>
        </p:nvSpPr>
        <p:spPr/>
        <p:txBody>
          <a:bodyPr/>
          <a:lstStyle/>
          <a:p>
            <a:fld id="{861492C5-A067-4219-B34B-38810CF13C0B}" type="datetimeFigureOut">
              <a:rPr lang="ru-RU"/>
              <a:t>26.05.2024</a:t>
            </a:fld>
            <a:endParaRPr lang="ru-RU"/>
          </a:p>
        </p:txBody>
      </p:sp>
      <p:sp>
        <p:nvSpPr>
          <p:cNvPr id="1048912" name="Нижний колонтитул 4"/>
          <p:cNvSpPr>
            <a:spLocks noGrp="1"/>
          </p:cNvSpPr>
          <p:nvPr>
            <p:ph type="ftr" sz="quarter" idx="11"/>
          </p:nvPr>
        </p:nvSpPr>
        <p:spPr/>
        <p:txBody>
          <a:bodyPr/>
          <a:lstStyle/>
          <a:p>
            <a:endParaRPr lang="ru-RU"/>
          </a:p>
        </p:txBody>
      </p:sp>
      <p:sp>
        <p:nvSpPr>
          <p:cNvPr id="1048913" name="Номер слайда 5"/>
          <p:cNvSpPr>
            <a:spLocks noGrp="1"/>
          </p:cNvSpPr>
          <p:nvPr>
            <p:ph type="sldNum" sz="quarter" idx="12"/>
          </p:nvPr>
        </p:nvSpPr>
        <p:spPr/>
        <p:txBody>
          <a:bodyPr/>
          <a:lstStyle/>
          <a:p>
            <a:fld id="{C5E639BE-C005-4690-9708-E313D2813299}" type="slidenum">
              <a:rPr lang="ru-RU"/>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048853" name="Заголовок 1"/>
          <p:cNvSpPr>
            <a:spLocks noGrp="1"/>
          </p:cNvSpPr>
          <p:nvPr>
            <p:ph type="title"/>
          </p:nvPr>
        </p:nvSpPr>
        <p:spPr/>
        <p:txBody>
          <a:bodyPr/>
          <a:lstStyle/>
          <a:p>
            <a:r>
              <a:rPr lang="ru-RU"/>
              <a:t>Образец заголовка</a:t>
            </a:r>
          </a:p>
        </p:txBody>
      </p:sp>
      <p:sp>
        <p:nvSpPr>
          <p:cNvPr id="1048854" name="Дата 3"/>
          <p:cNvSpPr>
            <a:spLocks noGrp="1"/>
          </p:cNvSpPr>
          <p:nvPr>
            <p:ph type="dt" sz="half" idx="10"/>
          </p:nvPr>
        </p:nvSpPr>
        <p:spPr/>
        <p:txBody>
          <a:bodyPr/>
          <a:lstStyle/>
          <a:p>
            <a:fld id="{2BAE45F3-4AB2-4E1F-89B2-8B5D61715D02}" type="datetimeFigureOut">
              <a:rPr lang="ru-RU"/>
              <a:t>26.05.2024</a:t>
            </a:fld>
            <a:endParaRPr lang="ru-RU"/>
          </a:p>
        </p:txBody>
      </p:sp>
      <p:sp>
        <p:nvSpPr>
          <p:cNvPr id="1048855" name="Нижний колонтитул 4"/>
          <p:cNvSpPr>
            <a:spLocks noGrp="1"/>
          </p:cNvSpPr>
          <p:nvPr>
            <p:ph type="ftr" sz="quarter" idx="11"/>
          </p:nvPr>
        </p:nvSpPr>
        <p:spPr/>
        <p:txBody>
          <a:bodyPr/>
          <a:lstStyle/>
          <a:p>
            <a:endParaRPr lang="ru-RU"/>
          </a:p>
        </p:txBody>
      </p:sp>
      <p:sp>
        <p:nvSpPr>
          <p:cNvPr id="1048856" name="Номер слайда 5"/>
          <p:cNvSpPr>
            <a:spLocks noGrp="1"/>
          </p:cNvSpPr>
          <p:nvPr>
            <p:ph type="sldNum" sz="quarter" idx="12"/>
          </p:nvPr>
        </p:nvSpPr>
        <p:spPr/>
        <p:txBody>
          <a:bodyPr/>
          <a:lstStyle/>
          <a:p>
            <a:fld id="{99B4FDE3-EC1A-4D6F-9AF3-E34F1D5AF21D}" type="slidenum">
              <a:rPr lang="ru-RU"/>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048844" name="Дата 3"/>
          <p:cNvSpPr>
            <a:spLocks noGrp="1"/>
          </p:cNvSpPr>
          <p:nvPr>
            <p:ph type="dt" sz="half" idx="10"/>
          </p:nvPr>
        </p:nvSpPr>
        <p:spPr/>
        <p:txBody>
          <a:bodyPr/>
          <a:lstStyle/>
          <a:p>
            <a:fld id="{C7969A8B-306C-4DB1-A6AC-E5B80A481B06}" type="datetimeFigureOut">
              <a:rPr lang="ru-RU"/>
              <a:t>26.05.2024</a:t>
            </a:fld>
            <a:endParaRPr lang="ru-RU"/>
          </a:p>
        </p:txBody>
      </p:sp>
      <p:sp>
        <p:nvSpPr>
          <p:cNvPr id="1048845" name="Нижний колонтитул 4"/>
          <p:cNvSpPr>
            <a:spLocks noGrp="1"/>
          </p:cNvSpPr>
          <p:nvPr>
            <p:ph type="ftr" sz="quarter" idx="11"/>
          </p:nvPr>
        </p:nvSpPr>
        <p:spPr/>
        <p:txBody>
          <a:bodyPr/>
          <a:lstStyle/>
          <a:p>
            <a:endParaRPr lang="ru-RU"/>
          </a:p>
        </p:txBody>
      </p:sp>
      <p:sp>
        <p:nvSpPr>
          <p:cNvPr id="1048846" name="Номер слайда 5"/>
          <p:cNvSpPr>
            <a:spLocks noGrp="1"/>
          </p:cNvSpPr>
          <p:nvPr>
            <p:ph type="sldNum" sz="quarter" idx="12"/>
          </p:nvPr>
        </p:nvSpPr>
        <p:spPr/>
        <p:txBody>
          <a:bodyPr/>
          <a:lstStyle/>
          <a:p>
            <a:fld id="{45A06053-42F6-4760-B60B-E7491DF1A9A4}" type="slidenum">
              <a:rPr lang="ru-RU"/>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48900"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1048901"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902"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903" name="Дата 3"/>
          <p:cNvSpPr>
            <a:spLocks noGrp="1"/>
          </p:cNvSpPr>
          <p:nvPr>
            <p:ph type="dt" sz="half" idx="10"/>
          </p:nvPr>
        </p:nvSpPr>
        <p:spPr/>
        <p:txBody>
          <a:bodyPr/>
          <a:lstStyle/>
          <a:p>
            <a:fld id="{186FFAFC-7069-4B2D-A603-965CE59F9E6C}" type="datetimeFigureOut">
              <a:rPr lang="ru-RU"/>
              <a:t>26.05.2024</a:t>
            </a:fld>
            <a:endParaRPr lang="ru-RU"/>
          </a:p>
        </p:txBody>
      </p:sp>
      <p:sp>
        <p:nvSpPr>
          <p:cNvPr id="1048904" name="Нижний колонтитул 4"/>
          <p:cNvSpPr>
            <a:spLocks noGrp="1"/>
          </p:cNvSpPr>
          <p:nvPr>
            <p:ph type="ftr" sz="quarter" idx="11"/>
          </p:nvPr>
        </p:nvSpPr>
        <p:spPr/>
        <p:txBody>
          <a:bodyPr/>
          <a:lstStyle/>
          <a:p>
            <a:endParaRPr lang="ru-RU"/>
          </a:p>
        </p:txBody>
      </p:sp>
      <p:sp>
        <p:nvSpPr>
          <p:cNvPr id="1048905" name="Номер слайда 5"/>
          <p:cNvSpPr>
            <a:spLocks noGrp="1"/>
          </p:cNvSpPr>
          <p:nvPr>
            <p:ph type="sldNum" sz="quarter" idx="12"/>
          </p:nvPr>
        </p:nvSpPr>
        <p:spPr/>
        <p:txBody>
          <a:bodyPr/>
          <a:lstStyle/>
          <a:p>
            <a:fld id="{B72F87E6-8A2D-449C-9B0D-8F607C022E9B}" type="slidenum">
              <a:rPr lang="ru-RU"/>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48920"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1048921"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1048922"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48923" name="Дата 3"/>
          <p:cNvSpPr>
            <a:spLocks noGrp="1"/>
          </p:cNvSpPr>
          <p:nvPr>
            <p:ph type="dt" sz="half" idx="10"/>
          </p:nvPr>
        </p:nvSpPr>
        <p:spPr/>
        <p:txBody>
          <a:bodyPr/>
          <a:lstStyle/>
          <a:p>
            <a:fld id="{ACD0300E-B181-45F8-AB4B-58770317F739}" type="datetimeFigureOut">
              <a:rPr lang="ru-RU"/>
              <a:t>26.05.2024</a:t>
            </a:fld>
            <a:endParaRPr lang="ru-RU"/>
          </a:p>
        </p:txBody>
      </p:sp>
      <p:sp>
        <p:nvSpPr>
          <p:cNvPr id="1048924" name="Нижний колонтитул 4"/>
          <p:cNvSpPr>
            <a:spLocks noGrp="1"/>
          </p:cNvSpPr>
          <p:nvPr>
            <p:ph type="ftr" sz="quarter" idx="11"/>
          </p:nvPr>
        </p:nvSpPr>
        <p:spPr/>
        <p:txBody>
          <a:bodyPr/>
          <a:lstStyle/>
          <a:p>
            <a:endParaRPr lang="ru-RU"/>
          </a:p>
        </p:txBody>
      </p:sp>
      <p:sp>
        <p:nvSpPr>
          <p:cNvPr id="1048925" name="Номер слайда 5"/>
          <p:cNvSpPr>
            <a:spLocks noGrp="1"/>
          </p:cNvSpPr>
          <p:nvPr>
            <p:ph type="sldNum" sz="quarter" idx="12"/>
          </p:nvPr>
        </p:nvSpPr>
        <p:spPr/>
        <p:txBody>
          <a:bodyPr/>
          <a:lstStyle/>
          <a:p>
            <a:fld id="{81B40CDD-97CD-443E-A22B-AA6EDFC8C0D2}" type="slidenum">
              <a:rPr lang="ru-RU"/>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1048699" name="Title 9"/>
          <p:cNvSpPr>
            <a:spLocks noGrp="1"/>
          </p:cNvSpPr>
          <p:nvPr>
            <p:ph type="title"/>
          </p:nvPr>
        </p:nvSpPr>
        <p:spPr>
          <a:xfrm>
            <a:off x="899433" y="599071"/>
            <a:ext cx="10206904" cy="957519"/>
          </a:xfrm>
        </p:spPr>
        <p:txBody>
          <a:bodyPr>
            <a:normAutofit/>
          </a:bodyPr>
          <a:lstStyle>
            <a:lvl1pPr>
              <a:defRPr sz="3600"/>
            </a:lvl1pPr>
          </a:lstStyle>
          <a:p>
            <a:r>
              <a:rPr lang="ru-RU"/>
              <a:t>Образец заголовка</a:t>
            </a:r>
            <a:endParaRPr lang="en-US" dirty="0"/>
          </a:p>
        </p:txBody>
      </p:sp>
      <p:sp>
        <p:nvSpPr>
          <p:cNvPr id="1048700" name="Text Placeholder 2"/>
          <p:cNvSpPr>
            <a:spLocks noGrp="1"/>
          </p:cNvSpPr>
          <p:nvPr>
            <p:ph type="body" idx="1"/>
          </p:nvPr>
        </p:nvSpPr>
        <p:spPr>
          <a:xfrm>
            <a:off x="912058" y="1501171"/>
            <a:ext cx="7733178" cy="424611"/>
          </a:xfrm>
        </p:spPr>
        <p:txBody>
          <a:bodyPr lIns="137160" rIns="137160" anchor="ctr">
            <a:normAutofit/>
          </a:bodyPr>
          <a:lstStyle>
            <a:lvl1pPr marL="0" indent="0">
              <a:spcBef>
                <a:spcPts val="0"/>
              </a:spcBef>
              <a:spcAft>
                <a:spcPts val="0"/>
              </a:spcAft>
              <a:buNone/>
              <a:defRPr sz="1800" b="1" cap="none" baseline="0">
                <a:solidFill>
                  <a:schemeClr val="accent1"/>
                </a:solidFill>
                <a:latin typeface="Calibri" charset="0"/>
                <a:ea typeface="Calibri" charset="0"/>
                <a:cs typeface="Calibri"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701" name="Footer Placeholder 7"/>
          <p:cNvSpPr>
            <a:spLocks noGrp="1"/>
          </p:cNvSpPr>
          <p:nvPr>
            <p:ph type="ftr" sz="quarter" idx="11"/>
          </p:nvPr>
        </p:nvSpPr>
        <p:spPr/>
        <p:txBody>
          <a:bodyPr/>
          <a:lstStyle/>
          <a:p>
            <a:endParaRPr lang="en-US" dirty="0"/>
          </a:p>
        </p:txBody>
      </p:sp>
      <p:sp>
        <p:nvSpPr>
          <p:cNvPr id="1048702"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3145737" name="Straight Connector 11"/>
          <p:cNvCxnSpPr>
            <a:cxnSpLocks/>
          </p:cNvCxnSpPr>
          <p:nvPr userDrawn="1"/>
        </p:nvCxnSpPr>
        <p:spPr>
          <a:xfrm>
            <a:off x="0" y="6355388"/>
            <a:ext cx="12192000" cy="0"/>
          </a:xfrm>
          <a:prstGeom prst="line">
            <a:avLst/>
          </a:prstGeom>
          <a:ln w="31750"/>
        </p:spPr>
        <p:style>
          <a:lnRef idx="1">
            <a:schemeClr val="dk1"/>
          </a:lnRef>
          <a:fillRef idx="0">
            <a:schemeClr val="dk1"/>
          </a:fillRef>
          <a:effectRef idx="0">
            <a:schemeClr val="dk1"/>
          </a:effectRef>
          <a:fontRef idx="minor">
            <a:schemeClr val="tx1"/>
          </a:fontRef>
        </p:style>
      </p:cxnSp>
      <p:pic>
        <p:nvPicPr>
          <p:cNvPr id="2097169" name="Picture 12"/>
          <p:cNvPicPr>
            <a:picLocks noChangeAspect="1"/>
          </p:cNvPicPr>
          <p:nvPr userDrawn="1"/>
        </p:nvPicPr>
        <p:blipFill>
          <a:blip r:embed="rId2"/>
          <a:stretch>
            <a:fillRect/>
          </a:stretch>
        </p:blipFill>
        <p:spPr>
          <a:xfrm>
            <a:off x="355699" y="4844088"/>
            <a:ext cx="2578100" cy="1511300"/>
          </a:xfrm>
          <a:prstGeom prst="rect">
            <a:avLst/>
          </a:prstGeom>
        </p:spPr>
      </p:pic>
      <p:sp>
        <p:nvSpPr>
          <p:cNvPr id="1048703" name="Content Placeholder 2"/>
          <p:cNvSpPr>
            <a:spLocks noGrp="1"/>
          </p:cNvSpPr>
          <p:nvPr>
            <p:ph idx="13"/>
          </p:nvPr>
        </p:nvSpPr>
        <p:spPr>
          <a:xfrm>
            <a:off x="913287" y="1985049"/>
            <a:ext cx="7731949" cy="2507671"/>
          </a:xfrm>
        </p:spPr>
        <p:txBody>
          <a:bodyPr>
            <a:normAutofit/>
          </a:bodyPr>
          <a:lstStyle>
            <a:lvl1pPr>
              <a:lnSpc>
                <a:spcPts val="2200"/>
              </a:lnSpc>
              <a:spcBef>
                <a:spcPts val="600"/>
              </a:spcBef>
              <a:spcAft>
                <a:spcPts val="200"/>
              </a:spcAft>
              <a:defRPr sz="1800"/>
            </a:lvl1pPr>
            <a:lvl2pPr marL="413766" indent="-285750">
              <a:lnSpc>
                <a:spcPts val="2200"/>
              </a:lnSpc>
              <a:spcBef>
                <a:spcPts val="600"/>
              </a:spcBef>
              <a:spcAft>
                <a:spcPts val="200"/>
              </a:spcAft>
              <a:buClr>
                <a:schemeClr val="accent1"/>
              </a:buClr>
              <a:buFont typeface="Arial" charset="0"/>
              <a:buChar char="•"/>
              <a:defRPr sz="1600"/>
            </a:lvl2pPr>
            <a:lvl3pPr marL="596646" indent="-285750">
              <a:lnSpc>
                <a:spcPts val="2200"/>
              </a:lnSpc>
              <a:spcBef>
                <a:spcPts val="600"/>
              </a:spcBef>
              <a:spcAft>
                <a:spcPts val="200"/>
              </a:spcAft>
              <a:buClr>
                <a:schemeClr val="accent1"/>
              </a:buClr>
              <a:buFont typeface="Arial" charset="0"/>
              <a:buChar char="•"/>
              <a:defRPr sz="1600"/>
            </a:lvl3pPr>
            <a:lvl4pPr marL="742950" indent="-285750">
              <a:lnSpc>
                <a:spcPts val="2200"/>
              </a:lnSpc>
              <a:spcBef>
                <a:spcPts val="600"/>
              </a:spcBef>
              <a:spcAft>
                <a:spcPts val="200"/>
              </a:spcAft>
              <a:buClr>
                <a:schemeClr val="accent1"/>
              </a:buClr>
              <a:buFont typeface="Arial" charset="0"/>
              <a:buChar char="•"/>
              <a:defRPr sz="1600"/>
            </a:lvl4pPr>
            <a:lvl5pPr marL="925830" indent="-285750">
              <a:lnSpc>
                <a:spcPts val="2200"/>
              </a:lnSpc>
              <a:spcBef>
                <a:spcPts val="600"/>
              </a:spcBef>
              <a:spcAft>
                <a:spcPts val="200"/>
              </a:spcAft>
              <a:buClr>
                <a:schemeClr val="accent1"/>
              </a:buClr>
              <a:buFont typeface="Arial" charset="0"/>
              <a:buChar cha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048862" name="Заголовок 1"/>
          <p:cNvSpPr>
            <a:spLocks noGrp="1"/>
          </p:cNvSpPr>
          <p:nvPr>
            <p:ph type="title"/>
          </p:nvPr>
        </p:nvSpPr>
        <p:spPr/>
        <p:txBody>
          <a:bodyPr/>
          <a:lstStyle/>
          <a:p>
            <a:r>
              <a:rPr lang="ru-RU"/>
              <a:t>Образец заголовка</a:t>
            </a:r>
          </a:p>
        </p:txBody>
      </p:sp>
      <p:sp>
        <p:nvSpPr>
          <p:cNvPr id="104886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864" name="Дата 3"/>
          <p:cNvSpPr>
            <a:spLocks noGrp="1"/>
          </p:cNvSpPr>
          <p:nvPr>
            <p:ph type="dt" sz="half" idx="10"/>
          </p:nvPr>
        </p:nvSpPr>
        <p:spPr/>
        <p:txBody>
          <a:bodyPr/>
          <a:lstStyle/>
          <a:p>
            <a:fld id="{34DDB0E9-1714-4705-B269-1BC0A5C44FB0}" type="datetimeFigureOut">
              <a:rPr lang="ru-RU"/>
              <a:t>26.05.2024</a:t>
            </a:fld>
            <a:endParaRPr lang="ru-RU"/>
          </a:p>
        </p:txBody>
      </p:sp>
      <p:sp>
        <p:nvSpPr>
          <p:cNvPr id="1048865" name="Нижний колонтитул 4"/>
          <p:cNvSpPr>
            <a:spLocks noGrp="1"/>
          </p:cNvSpPr>
          <p:nvPr>
            <p:ph type="ftr" sz="quarter" idx="11"/>
          </p:nvPr>
        </p:nvSpPr>
        <p:spPr/>
        <p:txBody>
          <a:bodyPr/>
          <a:lstStyle/>
          <a:p>
            <a:endParaRPr lang="ru-RU"/>
          </a:p>
        </p:txBody>
      </p:sp>
      <p:sp>
        <p:nvSpPr>
          <p:cNvPr id="1048866" name="Номер слайда 5"/>
          <p:cNvSpPr>
            <a:spLocks noGrp="1"/>
          </p:cNvSpPr>
          <p:nvPr>
            <p:ph type="sldNum" sz="quarter" idx="12"/>
          </p:nvPr>
        </p:nvSpPr>
        <p:spPr/>
        <p:txBody>
          <a:bodyPr/>
          <a:lstStyle/>
          <a:p>
            <a:fld id="{65A03126-4A40-4C72-B9A2-813771016EA3}" type="slidenum">
              <a:rPr lang="ru-RU"/>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048931"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1048932"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933" name="Дата 3"/>
          <p:cNvSpPr>
            <a:spLocks noGrp="1"/>
          </p:cNvSpPr>
          <p:nvPr>
            <p:ph type="dt" sz="half" idx="10"/>
          </p:nvPr>
        </p:nvSpPr>
        <p:spPr/>
        <p:txBody>
          <a:bodyPr/>
          <a:lstStyle/>
          <a:p>
            <a:fld id="{0E79A08A-FB16-4297-AB03-6055D03F7510}" type="datetimeFigureOut">
              <a:rPr lang="ru-RU"/>
              <a:t>26.05.2024</a:t>
            </a:fld>
            <a:endParaRPr lang="ru-RU"/>
          </a:p>
        </p:txBody>
      </p:sp>
      <p:sp>
        <p:nvSpPr>
          <p:cNvPr id="1048934" name="Нижний колонтитул 4"/>
          <p:cNvSpPr>
            <a:spLocks noGrp="1"/>
          </p:cNvSpPr>
          <p:nvPr>
            <p:ph type="ftr" sz="quarter" idx="11"/>
          </p:nvPr>
        </p:nvSpPr>
        <p:spPr/>
        <p:txBody>
          <a:bodyPr/>
          <a:lstStyle/>
          <a:p>
            <a:endParaRPr lang="ru-RU"/>
          </a:p>
        </p:txBody>
      </p:sp>
      <p:sp>
        <p:nvSpPr>
          <p:cNvPr id="1048935" name="Номер слайда 5"/>
          <p:cNvSpPr>
            <a:spLocks noGrp="1"/>
          </p:cNvSpPr>
          <p:nvPr>
            <p:ph type="sldNum" sz="quarter" idx="12"/>
          </p:nvPr>
        </p:nvSpPr>
        <p:spPr/>
        <p:txBody>
          <a:bodyPr/>
          <a:lstStyle/>
          <a:p>
            <a:fld id="{A050336F-E2CD-4D68-80CC-0D838BC0FC14}" type="slidenum">
              <a:rPr lang="ru-RU"/>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Слайд команды: 4 человека">
    <p:bg>
      <p:bgRef idx="1001">
        <a:schemeClr val="bg1"/>
      </p:bgRef>
    </p:bg>
    <p:spTree>
      <p:nvGrpSpPr>
        <p:cNvPr id="1" name=""/>
        <p:cNvGrpSpPr/>
        <p:nvPr/>
      </p:nvGrpSpPr>
      <p:grpSpPr>
        <a:xfrm>
          <a:off x="0" y="0"/>
          <a:ext cx="0" cy="0"/>
          <a:chOff x="0" y="0"/>
          <a:chExt cx="0" cy="0"/>
        </a:xfrm>
      </p:grpSpPr>
      <p:sp>
        <p:nvSpPr>
          <p:cNvPr id="1048884" name="Заголовок 1"/>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048885" name="Рисунок 10"/>
          <p:cNvSpPr>
            <a:spLocks noGrp="1"/>
          </p:cNvSpPr>
          <p:nvPr>
            <p:ph type="pic" sz="quarter" idx="14" hasCustomPrompt="1"/>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048886" name="Рисунок 10"/>
          <p:cNvSpPr>
            <a:spLocks noGrp="1"/>
          </p:cNvSpPr>
          <p:nvPr>
            <p:ph type="pic" sz="quarter" idx="15" hasCustomPrompt="1"/>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048887" name="Рисунок 10"/>
          <p:cNvSpPr>
            <a:spLocks noGrp="1"/>
          </p:cNvSpPr>
          <p:nvPr>
            <p:ph type="pic" sz="quarter" idx="16" hasCustomPrompt="1"/>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ru-RU" noProof="0"/>
              <a:t>Щелкните значок, чтобы добавить фото</a:t>
            </a:r>
          </a:p>
        </p:txBody>
      </p:sp>
      <p:sp>
        <p:nvSpPr>
          <p:cNvPr id="1048888" name="Рисунок 10"/>
          <p:cNvSpPr>
            <a:spLocks noGrp="1"/>
          </p:cNvSpPr>
          <p:nvPr>
            <p:ph type="pic" sz="quarter" idx="17" hasCustomPrompt="1"/>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048889" name="Текст 2"/>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890" name="Текст 2"/>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891" name="Текст 2"/>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892" name="Текст 2"/>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893" name="Текст 2"/>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894" name="Текст 2"/>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895" name="Текст 2"/>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896" name="Текст 2"/>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1048897" name="Дата 6"/>
          <p:cNvSpPr>
            <a:spLocks noGrp="1"/>
          </p:cNvSpPr>
          <p:nvPr>
            <p:ph type="dt" sz="half" idx="10"/>
          </p:nvPr>
        </p:nvSpPr>
        <p:spPr/>
        <p:txBody>
          <a:bodyPr rtlCol="0"/>
          <a:lstStyle>
            <a:lvl1pPr>
              <a:defRPr sz="900"/>
            </a:lvl1pPr>
          </a:lstStyle>
          <a:p>
            <a:pPr rtl="0"/>
            <a:r>
              <a:rPr lang="ru-RU" noProof="0"/>
              <a:t>20ГГ</a:t>
            </a:r>
          </a:p>
        </p:txBody>
      </p:sp>
      <p:sp>
        <p:nvSpPr>
          <p:cNvPr id="1048898" name="Нижний колонтитул 7"/>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1048899" name="Номер слайда 8"/>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martArt">
    <p:bg>
      <p:bgRef idx="1001">
        <a:schemeClr val="bg1"/>
      </p:bgRef>
    </p:bg>
    <p:spTree>
      <p:nvGrpSpPr>
        <p:cNvPr id="1" name=""/>
        <p:cNvGrpSpPr/>
        <p:nvPr/>
      </p:nvGrpSpPr>
      <p:grpSpPr>
        <a:xfrm>
          <a:off x="0" y="0"/>
          <a:ext cx="0" cy="0"/>
          <a:chOff x="0" y="0"/>
          <a:chExt cx="0" cy="0"/>
        </a:xfrm>
      </p:grpSpPr>
      <p:sp>
        <p:nvSpPr>
          <p:cNvPr id="1048936" name="Заполнитель графического элемента SmartArt 6"/>
          <p:cNvSpPr>
            <a:spLocks noGrp="1"/>
          </p:cNvSpPr>
          <p:nvPr>
            <p:ph type="dgm" sz="quarter" idx="15" hasCustomPrompt="1"/>
          </p:nvPr>
        </p:nvSpPr>
        <p:spPr>
          <a:xfrm>
            <a:off x="838200" y="2136776"/>
            <a:ext cx="10515600" cy="3697645"/>
          </a:xfrm>
        </p:spPr>
        <p:txBody>
          <a:bodyPr rtlCol="0"/>
          <a:lstStyle>
            <a:lvl1pPr>
              <a:defRPr>
                <a:solidFill>
                  <a:schemeClr val="tx1">
                    <a:lumMod val="75000"/>
                    <a:lumOff val="25000"/>
                  </a:schemeClr>
                </a:solidFill>
              </a:defRPr>
            </a:lvl1pPr>
          </a:lstStyle>
          <a:p>
            <a:pPr rtl="0"/>
            <a:r>
              <a:rPr lang="ru-RU" noProof="0"/>
              <a:t>Щелкните значок, чтобы добавить графический элемент SmartArt</a:t>
            </a:r>
          </a:p>
        </p:txBody>
      </p:sp>
      <p:sp>
        <p:nvSpPr>
          <p:cNvPr id="1048937" name="Заголовок 1"/>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048938" name="Дата 2"/>
          <p:cNvSpPr>
            <a:spLocks noGrp="1"/>
          </p:cNvSpPr>
          <p:nvPr>
            <p:ph type="dt" sz="half" idx="10"/>
          </p:nvPr>
        </p:nvSpPr>
        <p:spPr/>
        <p:txBody>
          <a:bodyPr rtlCol="0"/>
          <a:lstStyle>
            <a:lvl1pPr>
              <a:defRPr sz="900"/>
            </a:lvl1pPr>
          </a:lstStyle>
          <a:p>
            <a:pPr rtl="0"/>
            <a:r>
              <a:rPr lang="ru-RU" noProof="0"/>
              <a:t>20ГГ</a:t>
            </a:r>
          </a:p>
        </p:txBody>
      </p:sp>
      <p:sp>
        <p:nvSpPr>
          <p:cNvPr id="1048939" name="Нижний колонтитул 3"/>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cxnSp>
        <p:nvCxnSpPr>
          <p:cNvPr id="3145740" name="Прямая соединительная линия 9"/>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45741" name="Прямая соединительная линия 11"/>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48940" name="Номер слайда 4"/>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Содержимое с 2 столбцами">
    <p:bg>
      <p:bgPr>
        <a:solidFill>
          <a:schemeClr val="bg1"/>
        </a:solidFill>
        <a:effectLst/>
      </p:bgPr>
    </p:bg>
    <p:spTree>
      <p:nvGrpSpPr>
        <p:cNvPr id="1" name=""/>
        <p:cNvGrpSpPr/>
        <p:nvPr/>
      </p:nvGrpSpPr>
      <p:grpSpPr>
        <a:xfrm>
          <a:off x="0" y="0"/>
          <a:ext cx="0" cy="0"/>
          <a:chOff x="0" y="0"/>
          <a:chExt cx="0" cy="0"/>
        </a:xfrm>
      </p:grpSpPr>
      <p:sp>
        <p:nvSpPr>
          <p:cNvPr id="1048872" name="Заголовок 1"/>
          <p:cNvSpPr>
            <a:spLocks noGrp="1"/>
          </p:cNvSpPr>
          <p:nvPr>
            <p:ph type="title" hasCustomPrompt="1"/>
          </p:nvPr>
        </p:nvSpPr>
        <p:spPr>
          <a:xfrm>
            <a:off x="1508760" y="4156405"/>
            <a:ext cx="3139440" cy="1325563"/>
          </a:xfrm>
        </p:spPr>
        <p:txBody>
          <a:bodyPr rtlCol="0" anchor="b">
            <a:normAutofit fontScale="90000"/>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048873" name="Текст 15"/>
          <p:cNvSpPr>
            <a:spLocks noGrp="1"/>
          </p:cNvSpPr>
          <p:nvPr>
            <p:ph type="body" sz="quarter" idx="13" hasCustomPrompt="1"/>
          </p:nvPr>
        </p:nvSpPr>
        <p:spPr>
          <a:xfrm>
            <a:off x="5922254" y="1530635"/>
            <a:ext cx="5433204" cy="365125"/>
          </a:xfrm>
        </p:spPr>
        <p:txBody>
          <a:bodyPr rtlCol="0">
            <a:normAutofit fontScale="75000" lnSpcReduction="20000"/>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048874" name="Текст 18"/>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048875" name="Текст 15"/>
          <p:cNvSpPr>
            <a:spLocks noGrp="1"/>
          </p:cNvSpPr>
          <p:nvPr>
            <p:ph type="body" sz="quarter" idx="23" hasCustomPrompt="1"/>
          </p:nvPr>
        </p:nvSpPr>
        <p:spPr>
          <a:xfrm>
            <a:off x="5922254" y="2630431"/>
            <a:ext cx="5433204" cy="365125"/>
          </a:xfrm>
        </p:spPr>
        <p:txBody>
          <a:bodyPr rtlCol="0">
            <a:normAutofit fontScale="75000" lnSpcReduction="20000"/>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048876" name="Текст 18"/>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048877" name="Текст 15"/>
          <p:cNvSpPr>
            <a:spLocks noGrp="1"/>
          </p:cNvSpPr>
          <p:nvPr>
            <p:ph type="body" sz="quarter" idx="25" hasCustomPrompt="1"/>
          </p:nvPr>
        </p:nvSpPr>
        <p:spPr>
          <a:xfrm>
            <a:off x="5922254" y="3730227"/>
            <a:ext cx="5433204" cy="365125"/>
          </a:xfrm>
        </p:spPr>
        <p:txBody>
          <a:bodyPr rtlCol="0">
            <a:normAutofit fontScale="75000" lnSpcReduction="20000"/>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048878" name="Текст 18"/>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048879" name="Текст 15"/>
          <p:cNvSpPr>
            <a:spLocks noGrp="1"/>
          </p:cNvSpPr>
          <p:nvPr>
            <p:ph type="body" sz="quarter" idx="27" hasCustomPrompt="1"/>
          </p:nvPr>
        </p:nvSpPr>
        <p:spPr>
          <a:xfrm>
            <a:off x="5920106" y="4830024"/>
            <a:ext cx="5433204" cy="365125"/>
          </a:xfrm>
        </p:spPr>
        <p:txBody>
          <a:bodyPr rtlCol="0">
            <a:normAutofit fontScale="75000" lnSpcReduction="20000"/>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048880" name="Текст 18"/>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048881" name="Дата 2"/>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1048882" name="Нижний колонтитул 3"/>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1048883" name="Номер слайда 4"/>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t>‹#›</a:t>
            </a:fld>
            <a:endParaRPr lang="ru-RU" noProof="0"/>
          </a:p>
        </p:txBody>
      </p:sp>
      <p:pic>
        <p:nvPicPr>
          <p:cNvPr id="2097176" name="Графический объект 1"/>
          <p:cNvPicPr>
            <a:picLocks noChangeAspect="1"/>
          </p:cNvPicPr>
          <p:nvPr userDrawn="1"/>
        </p:nvPicPr>
        <p:blipFill rotWithShape="1">
          <a:blip r:embed="rId2"/>
          <a:srcRect l="39434" t="20278" b="22673"/>
          <a:stretch>
            <a:fillRect/>
          </a:stretch>
        </p:blipFill>
        <p:spPr>
          <a:xfrm>
            <a:off x="-4696" y="-1"/>
            <a:ext cx="4896735" cy="438594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 preserve="1" userDrawn="1">
  <p:cSld name="Титульный слайд">
    <p:spTree>
      <p:nvGrpSpPr>
        <p:cNvPr id="1" name=""/>
        <p:cNvGrpSpPr/>
        <p:nvPr/>
      </p:nvGrpSpPr>
      <p:grpSpPr bwMode="auto">
        <a:xfrm>
          <a:off x="0" y="0"/>
          <a:ext cx="0" cy="0"/>
          <a:chOff x="0" y="0"/>
          <a:chExt cx="0" cy="0"/>
        </a:xfrm>
      </p:grpSpPr>
      <p:sp>
        <p:nvSpPr>
          <p:cNvPr id="1048591" name="Заголовок 1"/>
          <p:cNvSpPr>
            <a:spLocks noGrp="1"/>
          </p:cNvSpPr>
          <p:nvPr>
            <p:ph type="ctrTitle"/>
          </p:nvPr>
        </p:nvSpPr>
        <p:spPr bwMode="auto">
          <a:xfrm>
            <a:off x="1524000" y="1122363"/>
            <a:ext cx="9144000" cy="2387600"/>
          </a:xfrm>
        </p:spPr>
        <p:txBody>
          <a:bodyPr anchor="b"/>
          <a:lstStyle>
            <a:lvl1pPr algn="ctr">
              <a:defRPr sz="6000"/>
            </a:lvl1pPr>
          </a:lstStyle>
          <a:p>
            <a:r>
              <a:rPr lang="ru-RU"/>
              <a:t>Образец заголовка</a:t>
            </a:r>
          </a:p>
        </p:txBody>
      </p:sp>
      <p:sp>
        <p:nvSpPr>
          <p:cNvPr id="1048592"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1048593" name="Дата 3"/>
          <p:cNvSpPr>
            <a:spLocks noGrp="1"/>
          </p:cNvSpPr>
          <p:nvPr>
            <p:ph type="dt" sz="half" idx="10"/>
          </p:nvPr>
        </p:nvSpPr>
        <p:spPr bwMode="auto"/>
        <p:txBody>
          <a:bodyPr/>
          <a:lstStyle/>
          <a:p>
            <a:fld id="{0E7E2A52-5C5D-4A31-871C-A4FF8D9AB9F6}" type="datetime1">
              <a:rPr lang="ru-RU" smtClean="0"/>
              <a:t>26.05.2024</a:t>
            </a:fld>
            <a:endParaRPr lang="ru-RU"/>
          </a:p>
        </p:txBody>
      </p:sp>
      <p:sp>
        <p:nvSpPr>
          <p:cNvPr id="1048594" name="Нижний колонтитул 4"/>
          <p:cNvSpPr>
            <a:spLocks noGrp="1"/>
          </p:cNvSpPr>
          <p:nvPr>
            <p:ph type="ftr" sz="quarter" idx="11"/>
          </p:nvPr>
        </p:nvSpPr>
        <p:spPr bwMode="auto"/>
        <p:txBody>
          <a:bodyPr/>
          <a:lstStyle/>
          <a:p>
            <a:endParaRPr lang="ru-RU"/>
          </a:p>
        </p:txBody>
      </p:sp>
      <p:sp>
        <p:nvSpPr>
          <p:cNvPr id="1048595" name="Номер слайда 5"/>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1048611" name="Заголовок 1"/>
          <p:cNvSpPr>
            <a:spLocks noGrp="1"/>
          </p:cNvSpPr>
          <p:nvPr>
            <p:ph type="title"/>
          </p:nvPr>
        </p:nvSpPr>
        <p:spPr bwMode="auto"/>
        <p:txBody>
          <a:bodyPr/>
          <a:lstStyle/>
          <a:p>
            <a:r>
              <a:rPr lang="ru-RU"/>
              <a:t>Образец заголовка</a:t>
            </a:r>
          </a:p>
        </p:txBody>
      </p:sp>
      <p:sp>
        <p:nvSpPr>
          <p:cNvPr id="1048612" name="Объект 2"/>
          <p:cNvSpPr>
            <a:spLocks noGrp="1"/>
          </p:cNvSpPr>
          <p:nvPr>
            <p:ph idx="1"/>
          </p:nvPr>
        </p:nvSpPr>
        <p:spPr bwMode="auto"/>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13" name="Дата 3"/>
          <p:cNvSpPr>
            <a:spLocks noGrp="1"/>
          </p:cNvSpPr>
          <p:nvPr>
            <p:ph type="dt" sz="half" idx="10"/>
          </p:nvPr>
        </p:nvSpPr>
        <p:spPr bwMode="auto"/>
        <p:txBody>
          <a:bodyPr/>
          <a:lstStyle/>
          <a:p>
            <a:fld id="{CE4CB7AD-CE3E-4BB7-9216-8FFAECDD25CB}" type="datetime1">
              <a:rPr lang="ru-RU" smtClean="0"/>
              <a:t>26.05.2024</a:t>
            </a:fld>
            <a:endParaRPr lang="ru-RU"/>
          </a:p>
        </p:txBody>
      </p:sp>
      <p:sp>
        <p:nvSpPr>
          <p:cNvPr id="1048614" name="Нижний колонтитул 4"/>
          <p:cNvSpPr>
            <a:spLocks noGrp="1"/>
          </p:cNvSpPr>
          <p:nvPr>
            <p:ph type="ftr" sz="quarter" idx="11"/>
          </p:nvPr>
        </p:nvSpPr>
        <p:spPr bwMode="auto"/>
        <p:txBody>
          <a:bodyPr/>
          <a:lstStyle/>
          <a:p>
            <a:endParaRPr lang="ru-RU"/>
          </a:p>
        </p:txBody>
      </p:sp>
      <p:sp>
        <p:nvSpPr>
          <p:cNvPr id="1048615" name="Номер слайда 5"/>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secHead" preserve="1" userDrawn="1">
  <p:cSld name="Заголовок раздела">
    <p:spTree>
      <p:nvGrpSpPr>
        <p:cNvPr id="1" name=""/>
        <p:cNvGrpSpPr/>
        <p:nvPr/>
      </p:nvGrpSpPr>
      <p:grpSpPr bwMode="auto">
        <a:xfrm>
          <a:off x="0" y="0"/>
          <a:ext cx="0" cy="0"/>
          <a:chOff x="0" y="0"/>
          <a:chExt cx="0" cy="0"/>
        </a:xfrm>
      </p:grpSpPr>
      <p:sp>
        <p:nvSpPr>
          <p:cNvPr id="1048680" name="Заголовок 1"/>
          <p:cNvSpPr>
            <a:spLocks noGrp="1"/>
          </p:cNvSpPr>
          <p:nvPr>
            <p:ph type="title"/>
          </p:nvPr>
        </p:nvSpPr>
        <p:spPr bwMode="auto">
          <a:xfrm>
            <a:off x="831850" y="1709738"/>
            <a:ext cx="10515600" cy="2852737"/>
          </a:xfrm>
        </p:spPr>
        <p:txBody>
          <a:bodyPr anchor="b"/>
          <a:lstStyle>
            <a:lvl1pPr>
              <a:defRPr sz="6000"/>
            </a:lvl1pPr>
          </a:lstStyle>
          <a:p>
            <a:r>
              <a:rPr lang="ru-RU"/>
              <a:t>Образец заголовка</a:t>
            </a:r>
          </a:p>
        </p:txBody>
      </p:sp>
      <p:sp>
        <p:nvSpPr>
          <p:cNvPr id="1048681"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1048682" name="Дата 3"/>
          <p:cNvSpPr>
            <a:spLocks noGrp="1"/>
          </p:cNvSpPr>
          <p:nvPr>
            <p:ph type="dt" sz="half" idx="10"/>
          </p:nvPr>
        </p:nvSpPr>
        <p:spPr bwMode="auto"/>
        <p:txBody>
          <a:bodyPr/>
          <a:lstStyle/>
          <a:p>
            <a:fld id="{7AFBA758-4ED2-4C15-844F-9A342EDE6EA0}" type="datetime1">
              <a:rPr lang="ru-RU" smtClean="0"/>
              <a:t>26.05.2024</a:t>
            </a:fld>
            <a:endParaRPr lang="ru-RU"/>
          </a:p>
        </p:txBody>
      </p:sp>
      <p:sp>
        <p:nvSpPr>
          <p:cNvPr id="1048683" name="Нижний колонтитул 4"/>
          <p:cNvSpPr>
            <a:spLocks noGrp="1"/>
          </p:cNvSpPr>
          <p:nvPr>
            <p:ph type="ftr" sz="quarter" idx="11"/>
          </p:nvPr>
        </p:nvSpPr>
        <p:spPr bwMode="auto"/>
        <p:txBody>
          <a:bodyPr/>
          <a:lstStyle/>
          <a:p>
            <a:endParaRPr lang="ru-RU"/>
          </a:p>
        </p:txBody>
      </p:sp>
      <p:sp>
        <p:nvSpPr>
          <p:cNvPr id="1048684" name="Номер слайда 5"/>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1048685" name="Заголовок 1"/>
          <p:cNvSpPr>
            <a:spLocks noGrp="1"/>
          </p:cNvSpPr>
          <p:nvPr>
            <p:ph type="title"/>
          </p:nvPr>
        </p:nvSpPr>
        <p:spPr bwMode="auto"/>
        <p:txBody>
          <a:bodyPr/>
          <a:lstStyle/>
          <a:p>
            <a:r>
              <a:rPr lang="ru-RU"/>
              <a:t>Образец заголовка</a:t>
            </a:r>
          </a:p>
        </p:txBody>
      </p:sp>
      <p:sp>
        <p:nvSpPr>
          <p:cNvPr id="1048686" name="Объект 2"/>
          <p:cNvSpPr>
            <a:spLocks noGrp="1"/>
          </p:cNvSpPr>
          <p:nvPr>
            <p:ph sz="half" idx="1"/>
          </p:nvPr>
        </p:nvSpPr>
        <p:spPr bwMode="auto">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87" name="Объект 3"/>
          <p:cNvSpPr>
            <a:spLocks noGrp="1"/>
          </p:cNvSpPr>
          <p:nvPr>
            <p:ph sz="half" idx="2"/>
          </p:nvPr>
        </p:nvSpPr>
        <p:spPr bwMode="auto">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88" name="Дата 4"/>
          <p:cNvSpPr>
            <a:spLocks noGrp="1"/>
          </p:cNvSpPr>
          <p:nvPr>
            <p:ph type="dt" sz="half" idx="10"/>
          </p:nvPr>
        </p:nvSpPr>
        <p:spPr bwMode="auto"/>
        <p:txBody>
          <a:bodyPr/>
          <a:lstStyle/>
          <a:p>
            <a:fld id="{458394AF-FF46-41ED-AB9A-D52F87BDA40D}" type="datetime1">
              <a:rPr lang="ru-RU" smtClean="0"/>
              <a:t>26.05.2024</a:t>
            </a:fld>
            <a:endParaRPr lang="ru-RU"/>
          </a:p>
        </p:txBody>
      </p:sp>
      <p:sp>
        <p:nvSpPr>
          <p:cNvPr id="1048689" name="Нижний колонтитул 5"/>
          <p:cNvSpPr>
            <a:spLocks noGrp="1"/>
          </p:cNvSpPr>
          <p:nvPr>
            <p:ph type="ftr" sz="quarter" idx="11"/>
          </p:nvPr>
        </p:nvSpPr>
        <p:spPr bwMode="auto"/>
        <p:txBody>
          <a:bodyPr/>
          <a:lstStyle/>
          <a:p>
            <a:endParaRPr lang="ru-RU"/>
          </a:p>
        </p:txBody>
      </p:sp>
      <p:sp>
        <p:nvSpPr>
          <p:cNvPr id="1048690" name="Номер слайда 6"/>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1048658" name="Заголовок 1"/>
          <p:cNvSpPr>
            <a:spLocks noGrp="1"/>
          </p:cNvSpPr>
          <p:nvPr>
            <p:ph type="title"/>
          </p:nvPr>
        </p:nvSpPr>
        <p:spPr bwMode="auto">
          <a:xfrm>
            <a:off x="839788" y="365125"/>
            <a:ext cx="10515600" cy="1325563"/>
          </a:xfrm>
        </p:spPr>
        <p:txBody>
          <a:bodyPr/>
          <a:lstStyle/>
          <a:p>
            <a:r>
              <a:rPr lang="ru-RU"/>
              <a:t>Образец заголовка</a:t>
            </a:r>
          </a:p>
        </p:txBody>
      </p:sp>
      <p:sp>
        <p:nvSpPr>
          <p:cNvPr id="1048659"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60" name="Объект 3"/>
          <p:cNvSpPr>
            <a:spLocks noGrp="1"/>
          </p:cNvSpPr>
          <p:nvPr>
            <p:ph sz="half" idx="2"/>
          </p:nvPr>
        </p:nvSpPr>
        <p:spPr bwMode="auto">
          <a:xfrm>
            <a:off x="839788" y="2505074"/>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61"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48662" name="Объект 5"/>
          <p:cNvSpPr>
            <a:spLocks noGrp="1"/>
          </p:cNvSpPr>
          <p:nvPr>
            <p:ph sz="quarter" idx="4"/>
          </p:nvPr>
        </p:nvSpPr>
        <p:spPr bwMode="auto">
          <a:xfrm>
            <a:off x="6172200" y="2505074"/>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663" name="Дата 6"/>
          <p:cNvSpPr>
            <a:spLocks noGrp="1"/>
          </p:cNvSpPr>
          <p:nvPr>
            <p:ph type="dt" sz="half" idx="10"/>
          </p:nvPr>
        </p:nvSpPr>
        <p:spPr bwMode="auto"/>
        <p:txBody>
          <a:bodyPr/>
          <a:lstStyle/>
          <a:p>
            <a:fld id="{995EDCFB-7406-4D72-B969-0F6C1687650A}" type="datetime1">
              <a:rPr lang="ru-RU" smtClean="0"/>
              <a:t>26.05.2024</a:t>
            </a:fld>
            <a:endParaRPr lang="ru-RU"/>
          </a:p>
        </p:txBody>
      </p:sp>
      <p:sp>
        <p:nvSpPr>
          <p:cNvPr id="1048664" name="Нижний колонтитул 7"/>
          <p:cNvSpPr>
            <a:spLocks noGrp="1"/>
          </p:cNvSpPr>
          <p:nvPr>
            <p:ph type="ftr" sz="quarter" idx="11"/>
          </p:nvPr>
        </p:nvSpPr>
        <p:spPr bwMode="auto"/>
        <p:txBody>
          <a:bodyPr/>
          <a:lstStyle/>
          <a:p>
            <a:endParaRPr lang="ru-RU"/>
          </a:p>
        </p:txBody>
      </p:sp>
      <p:sp>
        <p:nvSpPr>
          <p:cNvPr id="1048665" name="Номер слайда 8"/>
          <p:cNvSpPr>
            <a:spLocks noGrp="1"/>
          </p:cNvSpPr>
          <p:nvPr>
            <p:ph type="sldNum" sz="quarter" idx="12"/>
          </p:nvPr>
        </p:nvSpPr>
        <p:spPr bwMode="auto"/>
        <p:txBody>
          <a:bodyPr/>
          <a:lstStyle/>
          <a:p>
            <a:fld id="{CD75B61C-B913-424A-BDFF-94642C852535}" type="slidenum">
              <a:rPr lang="ru-RU"/>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5.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3.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5.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1024128" y="585216"/>
            <a:ext cx="10206904" cy="814093"/>
          </a:xfrm>
          <a:prstGeom prst="rect">
            <a:avLst/>
          </a:prstGeom>
        </p:spPr>
        <p:txBody>
          <a:bodyPr vert="horz" lIns="91440" tIns="45720" rIns="91440" bIns="45720" rtlCol="0" anchor="t" anchorCtr="0">
            <a:normAutofit/>
          </a:bodyPr>
          <a:lstStyle/>
          <a:p>
            <a:r>
              <a:rPr lang="ru-RU"/>
              <a:t>Образец заголовка</a:t>
            </a:r>
            <a:endParaRPr lang="en-US" dirty="0"/>
          </a:p>
        </p:txBody>
      </p:sp>
      <p:sp>
        <p:nvSpPr>
          <p:cNvPr id="1048577" name="Text Placeholder 2"/>
          <p:cNvSpPr>
            <a:spLocks noGrp="1"/>
          </p:cNvSpPr>
          <p:nvPr>
            <p:ph type="body" idx="1"/>
          </p:nvPr>
        </p:nvSpPr>
        <p:spPr>
          <a:xfrm>
            <a:off x="1024128" y="1579418"/>
            <a:ext cx="10206904" cy="3214255"/>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48578" name="Footer Placeholder 4"/>
          <p:cNvSpPr>
            <a:spLocks noGrp="1"/>
          </p:cNvSpPr>
          <p:nvPr>
            <p:ph type="ftr" sz="quarter" idx="3"/>
          </p:nvPr>
        </p:nvSpPr>
        <p:spPr>
          <a:xfrm>
            <a:off x="4239492" y="6470704"/>
            <a:ext cx="5901458" cy="274320"/>
          </a:xfrm>
          <a:prstGeom prst="rect">
            <a:avLst/>
          </a:prstGeom>
        </p:spPr>
        <p:txBody>
          <a:bodyPr vert="horz" lIns="91440" tIns="45720" rIns="91440" bIns="45720" rtlCol="0" anchor="ctr"/>
          <a:lstStyle>
            <a:lvl1pPr algn="r">
              <a:defRPr sz="900" cap="all" baseline="0">
                <a:solidFill>
                  <a:schemeClr val="tx1">
                    <a:lumMod val="90000"/>
                    <a:lumOff val="10000"/>
                  </a:schemeClr>
                </a:solidFill>
                <a:latin typeface="Calibri" charset="0"/>
                <a:ea typeface="Calibri" charset="0"/>
                <a:cs typeface="Calibri" charset="0"/>
              </a:defRPr>
            </a:lvl1pPr>
          </a:lstStyle>
          <a:p>
            <a:endParaRPr lang="en-US" dirty="0"/>
          </a:p>
        </p:txBody>
      </p:sp>
      <p:sp>
        <p:nvSpPr>
          <p:cNvPr id="1048579" name="Slide Number Placeholder 5"/>
          <p:cNvSpPr>
            <a:spLocks noGrp="1"/>
          </p:cNvSpPr>
          <p:nvPr>
            <p:ph type="sldNum" sz="quarter" idx="4"/>
          </p:nvPr>
        </p:nvSpPr>
        <p:spPr>
          <a:xfrm>
            <a:off x="10257366" y="6470704"/>
            <a:ext cx="973666" cy="274320"/>
          </a:xfrm>
          <a:prstGeom prst="rect">
            <a:avLst/>
          </a:prstGeom>
        </p:spPr>
        <p:txBody>
          <a:bodyPr vert="horz" lIns="91440" tIns="45720" rIns="91440" bIns="45720" rtlCol="0" anchor="ctr"/>
          <a:lstStyle>
            <a:lvl1pPr algn="r">
              <a:defRPr sz="1000" b="1">
                <a:solidFill>
                  <a:schemeClr val="tx1">
                    <a:lumMod val="90000"/>
                    <a:lumOff val="10000"/>
                  </a:schemeClr>
                </a:solidFill>
                <a:latin typeface="Calibri" charset="0"/>
                <a:ea typeface="Calibri" charset="0"/>
                <a:cs typeface="Calibri" charset="0"/>
              </a:defRPr>
            </a:lvl1pPr>
          </a:lstStyle>
          <a:p>
            <a:fld id="{4FAB73BC-B049-4115-A692-8D63A059BFB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80000"/>
        </a:lnSpc>
        <a:spcBef>
          <a:spcPct val="0"/>
        </a:spcBef>
        <a:buNone/>
        <a:defRPr sz="3600" b="1" kern="1200" cap="all" spc="100" baseline="0">
          <a:solidFill>
            <a:schemeClr val="tx1">
              <a:lumMod val="90000"/>
              <a:lumOff val="10000"/>
            </a:schemeClr>
          </a:solidFill>
          <a:latin typeface="Calibri" charset="0"/>
          <a:ea typeface="Calibri" charset="0"/>
          <a:cs typeface="Calibri"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1800" kern="1200">
          <a:solidFill>
            <a:schemeClr val="tx1"/>
          </a:solidFill>
          <a:latin typeface="Calibri" charset="0"/>
          <a:ea typeface="Calibri" charset="0"/>
          <a:cs typeface="Calibri" charset="0"/>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Calibri" charset="0"/>
          <a:ea typeface="Calibri" charset="0"/>
          <a:cs typeface="Calibri" charset="0"/>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Calibri" charset="0"/>
          <a:ea typeface="Calibri" charset="0"/>
          <a:cs typeface="Calibri" charset="0"/>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Calibri" charset="0"/>
          <a:ea typeface="Calibri" charset="0"/>
          <a:cs typeface="Calibri" charset="0"/>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Calibri" charset="0"/>
          <a:ea typeface="Calibri" charset="0"/>
          <a:cs typeface="Calibri" charset="0"/>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048586" name="Заголовок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1048587" name="Текст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48588" name="Дата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E58EE-661B-4285-9111-2E64856771B1}" type="datetime1">
              <a:rPr lang="ru-RU" smtClean="0"/>
              <a:t>26.05.2024</a:t>
            </a:fld>
            <a:endParaRPr lang="ru-RU"/>
          </a:p>
        </p:txBody>
      </p:sp>
      <p:sp>
        <p:nvSpPr>
          <p:cNvPr id="1048589" name="Нижний колонтитул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1048590" name="Номер слайда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5B61C-B913-424A-BDFF-94642C852535}"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48717" name="Заголовок 1"/>
          <p:cNvSpPr>
            <a:spLocks noGrp="1" noChangeArrowheads="1"/>
          </p:cNvSpPr>
          <p:nvPr>
            <p:ph type="title"/>
          </p:nvPr>
        </p:nvSpPr>
        <p:spPr bwMode="auto">
          <a:xfrm>
            <a:off x="609600" y="274638"/>
            <a:ext cx="109728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48718" name="Текст 2"/>
          <p:cNvSpPr>
            <a:spLocks noGrp="1" noChangeArrowheads="1"/>
          </p:cNvSpPr>
          <p:nvPr>
            <p:ph type="body" idx="1"/>
          </p:nvPr>
        </p:nvSpPr>
        <p:spPr bwMode="auto">
          <a:xfrm>
            <a:off x="609600" y="1600201"/>
            <a:ext cx="109728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48719"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E7DAC-9FDE-44C6-A167-5A14760B63EC}" type="datetimeFigureOut">
              <a:rPr lang="ru-RU"/>
              <a:t>26.05.2024</a:t>
            </a:fld>
            <a:endParaRPr lang="ru-RU"/>
          </a:p>
        </p:txBody>
      </p:sp>
      <p:sp>
        <p:nvSpPr>
          <p:cNvPr id="1048720"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1048721" name="Номер слайда 5"/>
          <p:cNvSpPr>
            <a:spLocks noGrp="1"/>
          </p:cNvSpPr>
          <p:nvPr>
            <p:ph type="sldNum" sz="quarter" idx="4"/>
          </p:nvPr>
        </p:nvSpPr>
        <p:spPr>
          <a:xfrm>
            <a:off x="10991851" y="6356351"/>
            <a:ext cx="590549" cy="365125"/>
          </a:xfrm>
          <a:prstGeom prst="rect">
            <a:avLst/>
          </a:prstGeom>
          <a:solidFill>
            <a:schemeClr val="bg1"/>
          </a:solidFill>
        </p:spPr>
        <p:txBody>
          <a:bodyPr vert="horz" lIns="91440" tIns="45720" rIns="91440" bIns="45720" rtlCol="0" anchor="ctr"/>
          <a:lstStyle>
            <a:lvl1pPr algn="r">
              <a:defRPr sz="1200">
                <a:solidFill>
                  <a:srgbClr val="06527D"/>
                </a:solidFill>
              </a:defRPr>
            </a:lvl1pPr>
          </a:lstStyle>
          <a:p>
            <a:fld id="{CC78E932-D7F5-427C-A414-718BE0E6A983}" type="slidenum">
              <a:rPr lang="ru-RU"/>
              <a:t>‹#›</a:t>
            </a:fld>
            <a:endParaRPr lang="ru-RU"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48839" name="Заголовок 1"/>
          <p:cNvSpPr>
            <a:spLocks noGrp="1" noChangeArrowheads="1"/>
          </p:cNvSpPr>
          <p:nvPr>
            <p:ph type="title"/>
          </p:nvPr>
        </p:nvSpPr>
        <p:spPr bwMode="auto">
          <a:xfrm>
            <a:off x="609600" y="274638"/>
            <a:ext cx="109728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48840" name="Текст 2"/>
          <p:cNvSpPr>
            <a:spLocks noGrp="1" noChangeArrowheads="1"/>
          </p:cNvSpPr>
          <p:nvPr>
            <p:ph type="body" idx="1"/>
          </p:nvPr>
        </p:nvSpPr>
        <p:spPr bwMode="auto">
          <a:xfrm>
            <a:off x="609600" y="1600201"/>
            <a:ext cx="109728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48841"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E7DAC-9FDE-44C6-A167-5A14760B63EC}" type="datetimeFigureOut">
              <a:rPr lang="ru-RU"/>
              <a:t>26.05.2024</a:t>
            </a:fld>
            <a:endParaRPr lang="ru-RU"/>
          </a:p>
        </p:txBody>
      </p:sp>
      <p:sp>
        <p:nvSpPr>
          <p:cNvPr id="1048842"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1048843" name="Номер слайда 5"/>
          <p:cNvSpPr>
            <a:spLocks noGrp="1"/>
          </p:cNvSpPr>
          <p:nvPr>
            <p:ph type="sldNum" sz="quarter" idx="4"/>
          </p:nvPr>
        </p:nvSpPr>
        <p:spPr>
          <a:xfrm>
            <a:off x="10991851" y="6356351"/>
            <a:ext cx="590549" cy="365125"/>
          </a:xfrm>
          <a:prstGeom prst="rect">
            <a:avLst/>
          </a:prstGeom>
          <a:solidFill>
            <a:schemeClr val="bg1"/>
          </a:solidFill>
        </p:spPr>
        <p:txBody>
          <a:bodyPr vert="horz" lIns="91440" tIns="45720" rIns="91440" bIns="45720" rtlCol="0" anchor="ctr"/>
          <a:lstStyle>
            <a:lvl1pPr algn="r">
              <a:defRPr sz="1200">
                <a:solidFill>
                  <a:srgbClr val="06527D"/>
                </a:solidFill>
              </a:defRPr>
            </a:lvl1pPr>
          </a:lstStyle>
          <a:p>
            <a:fld id="{CC78E932-D7F5-427C-A414-718BE0E6A983}" type="slidenum">
              <a:rPr lang="ru-RU"/>
              <a:t>‹#›</a:t>
            </a:fld>
            <a:endParaRPr lang="ru-RU"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vk.com/sluzba_zashity_prav" TargetMode="External"/><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szn.ru/press-center/new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Заголовок 1048583"/>
          <p:cNvSpPr>
            <a:spLocks noGrp="1"/>
          </p:cNvSpPr>
          <p:nvPr>
            <p:ph type="title"/>
          </p:nvPr>
        </p:nvSpPr>
        <p:spPr>
          <a:xfrm>
            <a:off x="1156704" y="503058"/>
            <a:ext cx="10379381" cy="4527638"/>
          </a:xfrm>
        </p:spPr>
        <p:txBody>
          <a:bodyPr>
            <a:normAutofit/>
          </a:bodyPr>
          <a:lstStyle/>
          <a:p>
            <a:pPr algn="ctr">
              <a:lnSpc>
                <a:spcPct val="100000"/>
              </a:lnSpc>
            </a:pPr>
            <a:r>
              <a:rPr lang="ru"/>
              <a:t>Круглый</a:t>
            </a:r>
            <a:r>
              <a:rPr lang="en-US" altLang="ru"/>
              <a:t> </a:t>
            </a:r>
            <a:r>
              <a:rPr lang="ru" altLang="ru"/>
              <a:t>стол</a:t>
            </a:r>
            <a:r>
              <a:rPr lang="en-US" altLang="ru"/>
              <a:t/>
            </a:r>
            <a:br>
              <a:rPr lang="en-US" altLang="ru"/>
            </a:br>
            <a:r>
              <a:rPr lang="en-US" altLang="ru"/>
              <a:t/>
            </a:r>
            <a:br>
              <a:rPr lang="en-US" altLang="ru"/>
            </a:br>
            <a:r>
              <a:rPr lang="en-US" altLang="ru"/>
              <a:t> "</a:t>
            </a:r>
            <a:r>
              <a:rPr lang="ru" altLang="ru"/>
              <a:t>служба</a:t>
            </a:r>
            <a:r>
              <a:rPr lang="en-US" altLang="ru"/>
              <a:t> </a:t>
            </a:r>
            <a:r>
              <a:rPr lang="ru" altLang="ru"/>
              <a:t>защиты</a:t>
            </a:r>
            <a:r>
              <a:rPr lang="en-US" altLang="ru"/>
              <a:t> </a:t>
            </a:r>
            <a:r>
              <a:rPr lang="ru" altLang="ru"/>
              <a:t>прав</a:t>
            </a:r>
            <a:r>
              <a:rPr lang="en-US" altLang="ru"/>
              <a:t> </a:t>
            </a:r>
            <a:r>
              <a:rPr lang="ru" altLang="ru"/>
              <a:t>граждан</a:t>
            </a:r>
            <a:r>
              <a:rPr lang="en-US" altLang="ru"/>
              <a:t> </a:t>
            </a:r>
            <a:r>
              <a:rPr lang="ru" altLang="ru"/>
              <a:t>с</a:t>
            </a:r>
            <a:r>
              <a:rPr lang="en-US" altLang="ru"/>
              <a:t>  </a:t>
            </a:r>
            <a:r>
              <a:rPr lang="ru" altLang="ru"/>
              <a:t>психическими</a:t>
            </a:r>
            <a:r>
              <a:rPr lang="en-US" altLang="ru"/>
              <a:t> </a:t>
            </a:r>
            <a:r>
              <a:rPr lang="ru" altLang="ru"/>
              <a:t>расстройствами</a:t>
            </a:r>
            <a:r>
              <a:rPr lang="en-US" altLang="ru"/>
              <a:t>"</a:t>
            </a:r>
            <a:br>
              <a:rPr lang="en-US" altLang="ru"/>
            </a:br>
            <a:r>
              <a:rPr lang="en-US" altLang="ru"/>
              <a:t/>
            </a:r>
            <a:br>
              <a:rPr lang="en-US" altLang="ru"/>
            </a:br>
            <a:r>
              <a:rPr lang="en-US" altLang="ru"/>
              <a:t/>
            </a:r>
            <a:br>
              <a:rPr lang="en-US" altLang="ru"/>
            </a:br>
            <a:r>
              <a:rPr lang="ru" altLang="ru" sz="2800"/>
              <a:t>Нижний</a:t>
            </a:r>
            <a:r>
              <a:rPr lang="en-US" altLang="ru" sz="2800"/>
              <a:t> </a:t>
            </a:r>
            <a:r>
              <a:rPr lang="ru" altLang="ru" sz="2800"/>
              <a:t>Новгород</a:t>
            </a:r>
            <a:r>
              <a:rPr lang="en-US" altLang="ru" sz="2800"/>
              <a:t/>
            </a:r>
            <a:br>
              <a:rPr lang="en-US" altLang="ru" sz="2800"/>
            </a:br>
            <a:r>
              <a:rPr lang="en-US" altLang="ru" sz="2800"/>
              <a:t/>
            </a:r>
            <a:br>
              <a:rPr lang="en-US" altLang="ru" sz="2800"/>
            </a:br>
            <a:r>
              <a:rPr lang="en-US" altLang="ru" sz="2800"/>
              <a:t>12 </a:t>
            </a:r>
            <a:r>
              <a:rPr lang="ru" altLang="ru" sz="2800"/>
              <a:t>апреля</a:t>
            </a:r>
            <a:r>
              <a:rPr lang="en-US" altLang="ru" sz="2800"/>
              <a:t> 2024 </a:t>
            </a:r>
            <a:r>
              <a:rPr lang="ru" altLang="ru" sz="2800"/>
              <a:t>года</a:t>
            </a:r>
            <a:endParaRPr lang="ru-RU"/>
          </a:p>
        </p:txBody>
      </p:sp>
      <p:sp>
        <p:nvSpPr>
          <p:cNvPr id="1048585" name="Номер слайда 1048584"/>
          <p:cNvSpPr>
            <a:spLocks noGrp="1"/>
          </p:cNvSpPr>
          <p:nvPr>
            <p:ph type="sldNum" sz="quarter" idx="12"/>
          </p:nvPr>
        </p:nvSpPr>
        <p:spPr/>
        <p:txBody>
          <a:bodyPr/>
          <a:lstStyle/>
          <a:p>
            <a:fld id="{4FAB73BC-B049-4115-A692-8D63A059BFB8}"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Номер слайда 1048630"/>
          <p:cNvSpPr>
            <a:spLocks noGrp="1"/>
          </p:cNvSpPr>
          <p:nvPr>
            <p:ph type="sldNum" sz="quarter" idx="12"/>
          </p:nvPr>
        </p:nvSpPr>
        <p:spPr/>
        <p:txBody>
          <a:bodyPr/>
          <a:lstStyle/>
          <a:p>
            <a:fld id="{4FAB73BC-B049-4115-A692-8D63A059BFB8}" type="slidenum">
              <a:rPr lang="en-US" smtClean="0"/>
              <a:t>10</a:t>
            </a:fld>
            <a:endParaRPr lang="en-US" dirty="0"/>
          </a:p>
        </p:txBody>
      </p:sp>
      <p:sp>
        <p:nvSpPr>
          <p:cNvPr id="1048633" name="TextBox 1048632"/>
          <p:cNvSpPr txBox="1"/>
          <p:nvPr/>
        </p:nvSpPr>
        <p:spPr>
          <a:xfrm>
            <a:off x="1410906" y="430183"/>
            <a:ext cx="9736854" cy="4320540"/>
          </a:xfrm>
          <a:prstGeom prst="rect">
            <a:avLst/>
          </a:prstGeom>
        </p:spPr>
        <p:txBody>
          <a:bodyPr wrap="square" rtlCol="0">
            <a:spAutoFit/>
          </a:bodyPr>
          <a:lstStyle/>
          <a:p>
            <a:pPr indent="444500" algn="ctr">
              <a:lnSpc>
                <a:spcPct val="100000"/>
              </a:lnSpc>
            </a:pPr>
            <a:r>
              <a:rPr lang="ru" altLang="en-US" sz="2800" b="1" i="0">
                <a:solidFill>
                  <a:srgbClr val="008080"/>
                </a:solidFill>
                <a:latin typeface="Calibri"/>
                <a:ea typeface="Calibri"/>
                <a:cs typeface="宋体"/>
              </a:rPr>
              <a:t>УПОЛНОМОЧЕННЫЙ</a:t>
            </a:r>
            <a:r>
              <a:rPr lang="en-US" altLang="ru" sz="2800" b="1" i="0">
                <a:solidFill>
                  <a:srgbClr val="008080"/>
                </a:solidFill>
                <a:latin typeface="Calibri"/>
                <a:ea typeface="Calibri"/>
                <a:cs typeface="宋体"/>
              </a:rPr>
              <a:t> </a:t>
            </a:r>
            <a:r>
              <a:rPr lang="ru" altLang="ru" sz="2800" b="1" i="0">
                <a:solidFill>
                  <a:srgbClr val="008080"/>
                </a:solidFill>
                <a:latin typeface="Calibri"/>
                <a:ea typeface="Calibri"/>
                <a:cs typeface="宋体"/>
              </a:rPr>
              <a:t>ПРЕДСТАВИТЕЛЬ</a:t>
            </a:r>
            <a:r>
              <a:rPr lang="en-US" altLang="ru" sz="2800" b="1" i="0">
                <a:solidFill>
                  <a:srgbClr val="008080"/>
                </a:solidFill>
                <a:latin typeface="Calibri"/>
                <a:ea typeface="Calibri"/>
                <a:cs typeface="宋体"/>
              </a:rPr>
              <a:t> </a:t>
            </a:r>
            <a:r>
              <a:rPr lang="ru" altLang="ru" sz="2800" b="1" i="0">
                <a:solidFill>
                  <a:srgbClr val="008080"/>
                </a:solidFill>
                <a:latin typeface="Calibri"/>
                <a:ea typeface="Calibri"/>
                <a:cs typeface="宋体"/>
              </a:rPr>
              <a:t>КОМИССИИ</a:t>
            </a:r>
            <a:endParaRPr lang="zh-CN" altLang="en-US" sz="2000" b="1">
              <a:solidFill>
                <a:srgbClr val="008080"/>
              </a:solidFill>
            </a:endParaRPr>
          </a:p>
          <a:p>
            <a:pPr indent="444500" algn="just">
              <a:lnSpc>
                <a:spcPct val="100000"/>
              </a:lnSpc>
            </a:pPr>
            <a:endParaRPr lang="zh-CN" altLang="en-US" sz="2000" b="1"/>
          </a:p>
          <a:p>
            <a:pPr indent="444500" algn="just">
              <a:lnSpc>
                <a:spcPct val="100000"/>
              </a:lnSpc>
            </a:pPr>
            <a:endParaRPr lang="zh-CN" altLang="en-US" sz="2000"/>
          </a:p>
          <a:p>
            <a:pPr indent="444500" algn="just">
              <a:lnSpc>
                <a:spcPct val="100000"/>
              </a:lnSpc>
            </a:pPr>
            <a:r>
              <a:rPr lang="ru-RU" sz="2400" b="0" i="0">
                <a:solidFill>
                  <a:srgbClr val="000000"/>
                </a:solidFill>
                <a:latin typeface="Calibri"/>
                <a:ea typeface="Calibri"/>
                <a:cs typeface="宋体"/>
              </a:rPr>
              <a:t> </a:t>
            </a:r>
            <a:r>
              <a:rPr lang="en-US" altLang="ru" sz="2400" b="0" i="0">
                <a:solidFill>
                  <a:srgbClr val="000000"/>
                </a:solidFill>
                <a:latin typeface="Calibri"/>
                <a:ea typeface="Calibri"/>
                <a:cs typeface="宋体"/>
              </a:rPr>
              <a:t>- </a:t>
            </a:r>
            <a:r>
              <a:rPr lang="ru-RU" sz="2400" b="0" i="0">
                <a:solidFill>
                  <a:srgbClr val="000000"/>
                </a:solidFill>
                <a:latin typeface="Calibri"/>
                <a:ea typeface="Calibri"/>
                <a:cs typeface="宋体"/>
              </a:rPr>
              <a:t>ведет прием обращений жителей организаций по вопросам осуществления ими своих прав и свобод,</a:t>
            </a:r>
            <a:endParaRPr lang="zh-CN" altLang="en-US" sz="2800"/>
          </a:p>
          <a:p>
            <a:pPr indent="444500" algn="just">
              <a:lnSpc>
                <a:spcPct val="100000"/>
              </a:lnSpc>
            </a:pPr>
            <a:endParaRPr lang="zh-CN" altLang="en-US" sz="2400"/>
          </a:p>
          <a:p>
            <a:pPr indent="444500" algn="just">
              <a:lnSpc>
                <a:spcPct val="100000"/>
              </a:lnSpc>
            </a:pPr>
            <a:r>
              <a:rPr lang="en-US" altLang="ru" sz="2400" b="0" i="0">
                <a:solidFill>
                  <a:srgbClr val="000000"/>
                </a:solidFill>
                <a:latin typeface="Calibri"/>
                <a:ea typeface="Calibri"/>
                <a:cs typeface="宋体"/>
              </a:rPr>
              <a:t>- </a:t>
            </a:r>
            <a:r>
              <a:rPr lang="ru-RU" sz="2400" b="0" i="0">
                <a:solidFill>
                  <a:srgbClr val="000000"/>
                </a:solidFill>
                <a:latin typeface="Calibri"/>
                <a:ea typeface="Calibri"/>
                <a:cs typeface="宋体"/>
              </a:rPr>
              <a:t>оказывает гражданам содействие во взаимодействии с организацией в разрешении  проблем по этим вопросам. </a:t>
            </a:r>
            <a:endParaRPr lang="zh-CN" altLang="en-US" sz="2800"/>
          </a:p>
          <a:p>
            <a:pPr indent="444500" algn="just">
              <a:lnSpc>
                <a:spcPct val="100000"/>
              </a:lnSpc>
            </a:pPr>
            <a:endParaRPr lang="zh-CN" altLang="en-US" sz="2400"/>
          </a:p>
          <a:p>
            <a:pPr indent="444500" algn="just">
              <a:lnSpc>
                <a:spcPct val="100000"/>
              </a:lnSpc>
            </a:pPr>
            <a:r>
              <a:rPr lang="ru" sz="2400" b="0" i="0">
                <a:solidFill>
                  <a:srgbClr val="000000"/>
                </a:solidFill>
                <a:latin typeface="Calibri"/>
                <a:ea typeface="Calibri"/>
                <a:cs typeface="宋体"/>
              </a:rPr>
              <a:t>В</a:t>
            </a:r>
            <a:r>
              <a:rPr lang="en-US" altLang="ru" sz="2400" b="0" i="0">
                <a:solidFill>
                  <a:srgbClr val="000000"/>
                </a:solidFill>
                <a:latin typeface="Calibri"/>
                <a:ea typeface="Calibri"/>
                <a:cs typeface="宋体"/>
              </a:rPr>
              <a:t> </a:t>
            </a:r>
            <a:r>
              <a:rPr lang="ru" altLang="ru" sz="2400" b="0" i="0">
                <a:solidFill>
                  <a:srgbClr val="000000"/>
                </a:solidFill>
                <a:latin typeface="Calibri"/>
                <a:ea typeface="Calibri"/>
                <a:cs typeface="宋体"/>
              </a:rPr>
              <a:t>сп</a:t>
            </a:r>
            <a:r>
              <a:rPr lang="ru-RU" sz="2400" b="0" i="0">
                <a:solidFill>
                  <a:srgbClr val="000000"/>
                </a:solidFill>
                <a:latin typeface="Calibri"/>
                <a:ea typeface="Calibri"/>
                <a:cs typeface="宋体"/>
              </a:rPr>
              <a:t>орных случаях направляет обращения в Комиссию для рассмотрения их на заседаниях Комиссии с привлечением руководства учреждения в целях разрешения проблемы.  </a:t>
            </a:r>
            <a:r>
              <a:rPr lang="ru-RU" sz="1600" b="0" i="0">
                <a:solidFill>
                  <a:srgbClr val="000000"/>
                </a:solidFill>
                <a:latin typeface="Calibri"/>
                <a:ea typeface="Calibri"/>
                <a:cs typeface="宋体"/>
              </a:rPr>
              <a:t> </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Заголовок 1048633"/>
          <p:cNvSpPr>
            <a:spLocks noGrp="1"/>
          </p:cNvSpPr>
          <p:nvPr>
            <p:ph type="title"/>
          </p:nvPr>
        </p:nvSpPr>
        <p:spPr>
          <a:xfrm>
            <a:off x="1023454" y="400845"/>
            <a:ext cx="10620513" cy="415943"/>
          </a:xfrm>
        </p:spPr>
        <p:txBody>
          <a:bodyPr>
            <a:normAutofit fontScale="90000"/>
          </a:bodyPr>
          <a:lstStyle/>
          <a:p>
            <a:r>
              <a:rPr lang="ru" sz="2800">
                <a:solidFill>
                  <a:srgbClr val="008080"/>
                </a:solidFill>
              </a:rPr>
              <a:t>Обращения, принятые уполномоченным представителем Комиссии за 9 месяцев  2023 года</a:t>
            </a:r>
            <a:endParaRPr lang="ru-RU">
              <a:solidFill>
                <a:srgbClr val="008080"/>
              </a:solidFill>
            </a:endParaRPr>
          </a:p>
        </p:txBody>
      </p:sp>
      <p:sp>
        <p:nvSpPr>
          <p:cNvPr id="1048635" name="Объект 1048634"/>
          <p:cNvSpPr>
            <a:spLocks noGrp="1"/>
          </p:cNvSpPr>
          <p:nvPr>
            <p:ph idx="1"/>
          </p:nvPr>
        </p:nvSpPr>
        <p:spPr>
          <a:xfrm>
            <a:off x="2534522" y="1239983"/>
            <a:ext cx="9426945" cy="4378035"/>
          </a:xfrm>
        </p:spPr>
        <p:txBody>
          <a:bodyPr>
            <a:normAutofit fontScale="95000"/>
          </a:bodyPr>
          <a:lstStyle/>
          <a:p>
            <a:r>
              <a:rPr lang="en-US" altLang="ru" sz="2000"/>
              <a:t>   </a:t>
            </a:r>
            <a:r>
              <a:rPr lang="en-US" altLang="ru" sz="2400" b="1"/>
              <a:t>Принято 702 обращения </a:t>
            </a:r>
            <a:r>
              <a:rPr lang="en-US" altLang="ru" sz="2000"/>
              <a:t>из 18-ти организаций (социальные дома и геронтологические центры), из них :                                                    </a:t>
            </a:r>
            <a:endParaRPr lang="ru-RU" sz="2400"/>
          </a:p>
          <a:p>
            <a:r>
              <a:rPr lang="en-US" altLang="ru" sz="2000"/>
              <a:t>- 398 устно</a:t>
            </a:r>
            <a:endParaRPr lang="ru-RU" sz="2400"/>
          </a:p>
          <a:p>
            <a:r>
              <a:rPr lang="en-US" altLang="ru" sz="2000"/>
              <a:t>- 303 письменно (э/почта, мессенджеры, СМС-сообщения)</a:t>
            </a:r>
            <a:endParaRPr lang="ru-RU" sz="2400"/>
          </a:p>
          <a:p>
            <a:r>
              <a:rPr lang="en-US" altLang="ru" sz="2000"/>
              <a:t>- 25 на личных встречах</a:t>
            </a:r>
            <a:endParaRPr lang="ru-RU" sz="2400"/>
          </a:p>
          <a:p>
            <a:r>
              <a:rPr lang="en-US" altLang="ru" sz="2000"/>
              <a:t>        </a:t>
            </a:r>
            <a:r>
              <a:rPr lang="ru" altLang="ru" sz="2000"/>
              <a:t>П</a:t>
            </a:r>
            <a:r>
              <a:rPr lang="en-US" altLang="ru" sz="2000"/>
              <a:t>о номеру телефона уполномоченного представителя обращаются  </a:t>
            </a:r>
            <a:r>
              <a:rPr lang="ru" altLang="ru" sz="2000"/>
              <a:t>и</a:t>
            </a:r>
            <a:r>
              <a:rPr lang="en-US" altLang="ru" sz="2000"/>
              <a:t> родственники получателей социальных услуг и выпускники организаций. Так, в 2023 г. поступило:                     </a:t>
            </a:r>
            <a:endParaRPr lang="ru-RU" sz="2400"/>
          </a:p>
          <a:p>
            <a:r>
              <a:rPr lang="en-US" altLang="ru" sz="2000"/>
              <a:t>- 78 обращений от родственников                    </a:t>
            </a:r>
            <a:endParaRPr lang="ru-RU" sz="2400"/>
          </a:p>
          <a:p>
            <a:r>
              <a:rPr lang="en-US" altLang="ru" sz="2000"/>
              <a:t>- 75 обращений от выпускников организаций (в большинстве случаев обращаются те, кто уже обращался к уполномоченному, проживая ранее в организациях) </a:t>
            </a:r>
            <a:endParaRPr lang="ru-RU"/>
          </a:p>
        </p:txBody>
      </p:sp>
      <p:sp>
        <p:nvSpPr>
          <p:cNvPr id="1048636" name="Номер слайда 1048635"/>
          <p:cNvSpPr>
            <a:spLocks noGrp="1"/>
          </p:cNvSpPr>
          <p:nvPr>
            <p:ph type="sldNum" sz="quarter" idx="12"/>
          </p:nvPr>
        </p:nvSpPr>
        <p:spPr/>
        <p:txBody>
          <a:bodyPr/>
          <a:lstStyle/>
          <a:p>
            <a:fld id="{4FAB73BC-B049-4115-A692-8D63A059BFB8}"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Заголовок 1048636"/>
          <p:cNvSpPr>
            <a:spLocks noGrp="1"/>
          </p:cNvSpPr>
          <p:nvPr>
            <p:ph type="title"/>
          </p:nvPr>
        </p:nvSpPr>
        <p:spPr>
          <a:xfrm>
            <a:off x="152972" y="1378369"/>
            <a:ext cx="2590827" cy="1651865"/>
          </a:xfrm>
        </p:spPr>
        <p:txBody>
          <a:bodyPr>
            <a:normAutofit/>
          </a:bodyPr>
          <a:lstStyle/>
          <a:p>
            <a:pPr>
              <a:lnSpc>
                <a:spcPct val="100000"/>
              </a:lnSpc>
            </a:pPr>
            <a:r>
              <a:rPr lang="ru" sz="1600" b="1">
                <a:solidFill>
                  <a:srgbClr val="008080"/>
                </a:solidFill>
              </a:rPr>
              <a:t>Работа  уполномоченного представителя Комиссии  по обращениям </a:t>
            </a:r>
            <a:r>
              <a:rPr lang="en-US" altLang="ru" sz="1600" b="1">
                <a:solidFill>
                  <a:srgbClr val="008080"/>
                </a:solidFill>
              </a:rPr>
              <a:t/>
            </a:r>
            <a:br>
              <a:rPr lang="en-US" altLang="ru" sz="1600" b="1">
                <a:solidFill>
                  <a:srgbClr val="008080"/>
                </a:solidFill>
              </a:rPr>
            </a:br>
            <a:r>
              <a:rPr lang="ru" sz="1600" b="1">
                <a:solidFill>
                  <a:srgbClr val="008080"/>
                </a:solidFill>
              </a:rPr>
              <a:t>в 2023 году:</a:t>
            </a:r>
            <a:endParaRPr lang="ru-RU" b="1">
              <a:solidFill>
                <a:srgbClr val="008080"/>
              </a:solidFill>
            </a:endParaRPr>
          </a:p>
        </p:txBody>
      </p:sp>
      <p:sp>
        <p:nvSpPr>
          <p:cNvPr id="1048638" name="Объект 1048637"/>
          <p:cNvSpPr>
            <a:spLocks noGrp="1"/>
          </p:cNvSpPr>
          <p:nvPr>
            <p:ph idx="1"/>
          </p:nvPr>
        </p:nvSpPr>
        <p:spPr>
          <a:xfrm>
            <a:off x="2619598" y="216050"/>
            <a:ext cx="9203888" cy="5412255"/>
          </a:xfrm>
        </p:spPr>
        <p:txBody>
          <a:bodyPr>
            <a:noAutofit/>
          </a:bodyPr>
          <a:lstStyle/>
          <a:p>
            <a:pPr>
              <a:lnSpc>
                <a:spcPct val="100000"/>
              </a:lnSpc>
            </a:pPr>
            <a:endParaRPr lang="ru-RU" sz="1800"/>
          </a:p>
          <a:p>
            <a:pPr>
              <a:lnSpc>
                <a:spcPct val="100000"/>
              </a:lnSpc>
            </a:pPr>
            <a:r>
              <a:rPr lang="ru" sz="1800"/>
              <a:t>правовые консультации  </a:t>
            </a:r>
            <a:r>
              <a:rPr lang="en-US" altLang="ru" sz="1800"/>
              <a:t>-</a:t>
            </a:r>
            <a:r>
              <a:rPr lang="ru" sz="1800"/>
              <a:t> </a:t>
            </a:r>
            <a:r>
              <a:rPr lang="ru" sz="1800" b="1"/>
              <a:t> 520 консультаций</a:t>
            </a:r>
            <a:endParaRPr lang="ru-RU" sz="1600" b="1"/>
          </a:p>
          <a:p>
            <a:pPr>
              <a:lnSpc>
                <a:spcPct val="100000"/>
              </a:lnSpc>
            </a:pPr>
            <a:r>
              <a:rPr lang="ru" sz="1800"/>
              <a:t>проведение переговоров с организацией соцобслуживания, иными органами и организациями в интересах обратившихся к уполномоченному представителю жителей организаций</a:t>
            </a:r>
            <a:r>
              <a:rPr lang="en-US" altLang="ru" sz="1800"/>
              <a:t> -</a:t>
            </a:r>
            <a:r>
              <a:rPr lang="ru" sz="1800"/>
              <a:t> </a:t>
            </a:r>
            <a:r>
              <a:rPr lang="ru" sz="1800" b="1"/>
              <a:t>108 переговоров</a:t>
            </a:r>
            <a:r>
              <a:rPr lang="ru" sz="1800"/>
              <a:t> </a:t>
            </a:r>
            <a:endParaRPr lang="ru-RU" sz="1600"/>
          </a:p>
          <a:p>
            <a:pPr>
              <a:lnSpc>
                <a:spcPct val="100000"/>
              </a:lnSpc>
            </a:pPr>
            <a:r>
              <a:rPr lang="ru" sz="1800"/>
              <a:t>подготовка заявлений</a:t>
            </a:r>
            <a:r>
              <a:rPr lang="en-US" altLang="ru" sz="1800"/>
              <a:t> - </a:t>
            </a:r>
            <a:r>
              <a:rPr lang="ru" sz="1800" b="1"/>
              <a:t>42 заявления</a:t>
            </a:r>
            <a:endParaRPr lang="ru-RU" sz="1600" b="1"/>
          </a:p>
          <a:p>
            <a:pPr>
              <a:lnSpc>
                <a:spcPct val="100000"/>
              </a:lnSpc>
            </a:pPr>
            <a:r>
              <a:rPr lang="ru" sz="1800"/>
              <a:t>работа с документами (разъяснения полученных жителями ответов  на свои обращения к руководству организаций, в другие органы, а также разъяснения иных личных документов</a:t>
            </a:r>
            <a:r>
              <a:rPr lang="en-US" altLang="ru" sz="1800"/>
              <a:t> </a:t>
            </a:r>
            <a:r>
              <a:rPr lang="ru" sz="1800"/>
              <a:t>- </a:t>
            </a:r>
            <a:r>
              <a:rPr lang="ru" sz="1800" b="1"/>
              <a:t>28 документов</a:t>
            </a:r>
            <a:endParaRPr lang="ru-RU" sz="1600" b="1"/>
          </a:p>
          <a:p>
            <a:pPr>
              <a:lnSpc>
                <a:spcPct val="100000"/>
              </a:lnSpc>
            </a:pPr>
            <a:r>
              <a:rPr lang="ru" sz="1800"/>
              <a:t>обращение по просьбе жителей  к специалистам других организаций для получения экспертного мнения по проблеме (судебные вопросы, вопросы медицины, опеки и попечительства и др.) </a:t>
            </a:r>
            <a:r>
              <a:rPr lang="en-US" altLang="ru" sz="1800"/>
              <a:t>- </a:t>
            </a:r>
            <a:r>
              <a:rPr lang="ru" sz="1800"/>
              <a:t>привлечено </a:t>
            </a:r>
            <a:r>
              <a:rPr lang="ru" sz="1800" b="1"/>
              <a:t>7 специалистов</a:t>
            </a:r>
            <a:endParaRPr lang="ru-RU" sz="1600" b="1"/>
          </a:p>
          <a:p>
            <a:pPr>
              <a:lnSpc>
                <a:spcPct val="100000"/>
              </a:lnSpc>
            </a:pPr>
            <a:r>
              <a:rPr lang="ru" sz="1800"/>
              <a:t>оказание психологической поддержки обратившемуся, находящемуся в трудной ситуации и  испытывающему дефицит общения в организации -  </a:t>
            </a:r>
            <a:r>
              <a:rPr lang="ru" sz="1800" b="1"/>
              <a:t>в 114 случаях</a:t>
            </a:r>
            <a:r>
              <a:rPr lang="ru" sz="1800"/>
              <a:t> обращений  жителей организаций                    </a:t>
            </a:r>
            <a:endParaRPr lang="ru-RU" sz="1600"/>
          </a:p>
        </p:txBody>
      </p:sp>
      <p:sp>
        <p:nvSpPr>
          <p:cNvPr id="1048639" name="Номер слайда 1048638"/>
          <p:cNvSpPr>
            <a:spLocks noGrp="1"/>
          </p:cNvSpPr>
          <p:nvPr>
            <p:ph type="sldNum" sz="quarter" idx="12"/>
          </p:nvPr>
        </p:nvSpPr>
        <p:spPr/>
        <p:txBody>
          <a:bodyPr/>
          <a:lstStyle/>
          <a:p>
            <a:fld id="{4FAB73BC-B049-4115-A692-8D63A059BFB8}"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Заголовок 1048639"/>
          <p:cNvSpPr>
            <a:spLocks noGrp="1"/>
          </p:cNvSpPr>
          <p:nvPr>
            <p:ph type="title"/>
          </p:nvPr>
        </p:nvSpPr>
        <p:spPr>
          <a:xfrm>
            <a:off x="181142" y="1499603"/>
            <a:ext cx="1828265" cy="1929396"/>
          </a:xfrm>
        </p:spPr>
        <p:txBody>
          <a:bodyPr>
            <a:normAutofit fontScale="90000"/>
          </a:bodyPr>
          <a:lstStyle/>
          <a:p>
            <a:pPr>
              <a:lnSpc>
                <a:spcPct val="150000"/>
              </a:lnSpc>
            </a:pPr>
            <a:r>
              <a:rPr lang="en-US" altLang="ru" sz="1800"/>
              <a:t> </a:t>
            </a:r>
            <a:r>
              <a:rPr lang="en-US" altLang="ru" sz="1800">
                <a:solidFill>
                  <a:srgbClr val="008080"/>
                </a:solidFill>
              </a:rPr>
              <a:t>Тематика обращений </a:t>
            </a:r>
            <a:br>
              <a:rPr lang="en-US" altLang="ru" sz="1800">
                <a:solidFill>
                  <a:srgbClr val="008080"/>
                </a:solidFill>
              </a:rPr>
            </a:br>
            <a:r>
              <a:rPr lang="en-US" altLang="ru" sz="1800">
                <a:solidFill>
                  <a:srgbClr val="008080"/>
                </a:solidFill>
              </a:rPr>
              <a:t>(% от общего количества обращений):</a:t>
            </a:r>
            <a:endParaRPr lang="ru-RU">
              <a:solidFill>
                <a:srgbClr val="008080"/>
              </a:solidFill>
            </a:endParaRPr>
          </a:p>
        </p:txBody>
      </p:sp>
      <p:sp>
        <p:nvSpPr>
          <p:cNvPr id="1048641" name="Объект 1048640"/>
          <p:cNvSpPr>
            <a:spLocks noGrp="1"/>
          </p:cNvSpPr>
          <p:nvPr>
            <p:ph idx="1"/>
          </p:nvPr>
        </p:nvSpPr>
        <p:spPr>
          <a:xfrm>
            <a:off x="2366964" y="394158"/>
            <a:ext cx="9374785" cy="5546943"/>
          </a:xfrm>
        </p:spPr>
        <p:txBody>
          <a:bodyPr>
            <a:noAutofit/>
          </a:bodyPr>
          <a:lstStyle/>
          <a:p>
            <a:pPr>
              <a:lnSpc>
                <a:spcPct val="100000"/>
              </a:lnSpc>
            </a:pPr>
            <a:r>
              <a:rPr lang="en-US" altLang="ru" sz="2000"/>
              <a:t>- восстановление дееспособности (весь комплекс вопросов, начиная от обжалования судебного решения о признании недееспособным  и до восстановления дееспособности)  -  </a:t>
            </a:r>
            <a:r>
              <a:rPr lang="en-US" altLang="ru" sz="2000" b="1"/>
              <a:t>19 %</a:t>
            </a:r>
            <a:endParaRPr lang="ru-RU" sz="2400" b="1"/>
          </a:p>
          <a:p>
            <a:pPr>
              <a:lnSpc>
                <a:spcPct val="100000"/>
              </a:lnSpc>
            </a:pPr>
            <a:r>
              <a:rPr lang="en-US" altLang="ru" sz="2000"/>
              <a:t>- несоблюдение  персоналом организации прав граждан на уважительное отношение (грубость, угрозы «наказанием», несоблюдение  ненадлежащее отношение к личному имуществу и к личному пространству жителей и др.)  - </a:t>
            </a:r>
            <a:r>
              <a:rPr lang="en-US" altLang="ru" sz="2000" b="1"/>
              <a:t>13 %</a:t>
            </a:r>
            <a:endParaRPr lang="ru-RU" sz="2400" b="1"/>
          </a:p>
          <a:p>
            <a:pPr>
              <a:lnSpc>
                <a:spcPct val="100000"/>
              </a:lnSpc>
            </a:pPr>
            <a:r>
              <a:rPr lang="en-US" altLang="ru" sz="2000"/>
              <a:t>- отказ от стационарного социального обслуживания (порядок отказа от соцобслуживания, как вернуться по прежнему месту жительства,  как попасть на тренировочные квартиры, на сопровождаемое проживание, как найти опекуна или попечителя для самостоятельного проживания, порядок получения жилого помещения)   -  </a:t>
            </a:r>
            <a:r>
              <a:rPr lang="en-US" altLang="ru" sz="2000" b="1"/>
              <a:t>11 %</a:t>
            </a:r>
            <a:endParaRPr lang="ru-RU" sz="2400" b="1"/>
          </a:p>
          <a:p>
            <a:pPr>
              <a:lnSpc>
                <a:spcPct val="100000"/>
              </a:lnSpc>
            </a:pPr>
            <a:r>
              <a:rPr lang="en-US" altLang="ru" sz="2000"/>
              <a:t>- нарушение прав граждан при оказании медицинских услуг    -   </a:t>
            </a:r>
            <a:r>
              <a:rPr lang="en-US" altLang="ru" sz="2000" b="1"/>
              <a:t>10%</a:t>
            </a:r>
            <a:endParaRPr lang="ru-RU" sz="2400" b="1"/>
          </a:p>
          <a:p>
            <a:pPr>
              <a:lnSpc>
                <a:spcPct val="100000"/>
              </a:lnSpc>
            </a:pPr>
            <a:r>
              <a:rPr lang="en-US" altLang="ru" sz="2000"/>
              <a:t>- ограничения свободы передвижения (внутри организации,  выход за её пределы)  -  </a:t>
            </a:r>
            <a:r>
              <a:rPr lang="en-US" altLang="ru" sz="2000" b="1"/>
              <a:t>5 %</a:t>
            </a:r>
            <a:endParaRPr lang="ru-RU" sz="1400" b="1"/>
          </a:p>
        </p:txBody>
      </p:sp>
      <p:sp>
        <p:nvSpPr>
          <p:cNvPr id="1048642" name="Номер слайда 1048641"/>
          <p:cNvSpPr>
            <a:spLocks noGrp="1"/>
          </p:cNvSpPr>
          <p:nvPr>
            <p:ph type="sldNum" sz="quarter" idx="12"/>
          </p:nvPr>
        </p:nvSpPr>
        <p:spPr/>
        <p:txBody>
          <a:bodyPr/>
          <a:lstStyle/>
          <a:p>
            <a:fld id="{4FAB73BC-B049-4115-A692-8D63A059BFB8}"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3" name="Объект 1048972"/>
          <p:cNvSpPr>
            <a:spLocks noGrp="1"/>
          </p:cNvSpPr>
          <p:nvPr>
            <p:ph idx="1"/>
          </p:nvPr>
        </p:nvSpPr>
        <p:spPr>
          <a:xfrm>
            <a:off x="2152147" y="618654"/>
            <a:ext cx="9909732" cy="5620690"/>
          </a:xfrm>
        </p:spPr>
        <p:txBody>
          <a:bodyPr>
            <a:normAutofit/>
          </a:bodyPr>
          <a:lstStyle/>
          <a:p>
            <a:pPr>
              <a:lnSpc>
                <a:spcPct val="100000"/>
              </a:lnSpc>
            </a:pPr>
            <a:r>
              <a:rPr lang="en-US" altLang="ru" sz="2400"/>
              <a:t>- нарушение прав граждан на информацию, нарушение  порядка рассмотрения обращениинарушения -</a:t>
            </a:r>
            <a:r>
              <a:rPr lang="en-US" altLang="ru" sz="2400" b="1"/>
              <a:t>5 %</a:t>
            </a:r>
            <a:endParaRPr lang="ru-RU" sz="2400" b="1"/>
          </a:p>
          <a:p>
            <a:pPr>
              <a:lnSpc>
                <a:spcPct val="100000"/>
              </a:lnSpc>
            </a:pPr>
            <a:r>
              <a:rPr lang="en-US" altLang="ru" sz="2400"/>
              <a:t>- трудовые права (работа внутри организации, работа вне организации) - </a:t>
            </a:r>
            <a:r>
              <a:rPr lang="en-US" altLang="ru" sz="2400" b="1"/>
              <a:t>4 %</a:t>
            </a:r>
            <a:endParaRPr lang="ru-RU" sz="2400" b="1"/>
          </a:p>
          <a:p>
            <a:pPr>
              <a:lnSpc>
                <a:spcPct val="100000"/>
              </a:lnSpc>
            </a:pPr>
            <a:r>
              <a:rPr lang="en-US" altLang="ru" sz="2400"/>
              <a:t>- переводы в другую организацию, внутри организации  - </a:t>
            </a:r>
            <a:r>
              <a:rPr lang="en-US" altLang="ru" sz="2400" b="1"/>
              <a:t>3 %   </a:t>
            </a:r>
            <a:endParaRPr lang="ru-RU" sz="2400" b="1"/>
          </a:p>
          <a:p>
            <a:pPr>
              <a:lnSpc>
                <a:spcPct val="100000"/>
              </a:lnSpc>
            </a:pPr>
            <a:r>
              <a:rPr lang="en-US" altLang="ru" sz="2400"/>
              <a:t>- вопросы, связанные с табакокурением (ограничения возможности курения без воли человека, использование персоналом тягу к курению в «дисциплинарных» целях) - </a:t>
            </a:r>
            <a:r>
              <a:rPr lang="en-US" altLang="ru" sz="2400" b="1"/>
              <a:t>3 %</a:t>
            </a:r>
            <a:endParaRPr lang="ru-RU" sz="2400" b="1"/>
          </a:p>
          <a:p>
            <a:pPr>
              <a:lnSpc>
                <a:spcPct val="100000"/>
              </a:lnSpc>
            </a:pPr>
            <a:r>
              <a:rPr lang="en-US" altLang="ru" sz="2400"/>
              <a:t>- правонарушения  в организации (причинение вреда здоровья, кражи)  -  </a:t>
            </a:r>
            <a:r>
              <a:rPr lang="en-US" altLang="ru" sz="2400" b="1"/>
              <a:t>2 %</a:t>
            </a:r>
            <a:endParaRPr lang="ru-RU" sz="2400" b="1"/>
          </a:p>
          <a:p>
            <a:pPr>
              <a:lnSpc>
                <a:spcPct val="100000"/>
              </a:lnSpc>
            </a:pPr>
            <a:r>
              <a:rPr lang="en-US" altLang="ru" sz="2400"/>
              <a:t>- иные вопросы - </a:t>
            </a:r>
            <a:r>
              <a:rPr lang="en-US" altLang="ru" sz="2400" b="1"/>
              <a:t>25 %</a:t>
            </a:r>
            <a:endParaRPr lang="ru-RU" sz="2400" b="1"/>
          </a:p>
        </p:txBody>
      </p:sp>
      <p:sp>
        <p:nvSpPr>
          <p:cNvPr id="1048974" name="Номер слайда 1048973"/>
          <p:cNvSpPr>
            <a:spLocks noGrp="1"/>
          </p:cNvSpPr>
          <p:nvPr>
            <p:ph type="sldNum" sz="quarter" idx="12"/>
          </p:nvPr>
        </p:nvSpPr>
        <p:spPr/>
        <p:txBody>
          <a:bodyPr/>
          <a:lstStyle/>
          <a:p>
            <a:fld id="{4FAB73BC-B049-4115-A692-8D63A059BFB8}"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5" name="Заголовок 1048964"/>
          <p:cNvSpPr>
            <a:spLocks noGrp="1"/>
          </p:cNvSpPr>
          <p:nvPr>
            <p:ph type="title"/>
          </p:nvPr>
        </p:nvSpPr>
        <p:spPr>
          <a:xfrm>
            <a:off x="205407" y="1057432"/>
            <a:ext cx="2534006" cy="483565"/>
          </a:xfrm>
        </p:spPr>
        <p:txBody>
          <a:bodyPr>
            <a:noAutofit/>
          </a:bodyPr>
          <a:lstStyle/>
          <a:p>
            <a:r>
              <a:rPr lang="ru" sz="3200">
                <a:solidFill>
                  <a:srgbClr val="008080"/>
                </a:solidFill>
              </a:rPr>
              <a:t>Контакты</a:t>
            </a:r>
            <a:endParaRPr lang="ru-RU">
              <a:solidFill>
                <a:srgbClr val="008080"/>
              </a:solidFill>
            </a:endParaRPr>
          </a:p>
        </p:txBody>
      </p:sp>
      <p:sp>
        <p:nvSpPr>
          <p:cNvPr id="1048966" name="Объект 1048965"/>
          <p:cNvSpPr>
            <a:spLocks noGrp="1"/>
          </p:cNvSpPr>
          <p:nvPr>
            <p:ph idx="1"/>
          </p:nvPr>
        </p:nvSpPr>
        <p:spPr>
          <a:xfrm>
            <a:off x="2801119" y="193464"/>
            <a:ext cx="9356047" cy="6132455"/>
          </a:xfrm>
        </p:spPr>
        <p:txBody>
          <a:bodyPr>
            <a:normAutofit fontScale="67857" lnSpcReduction="20000"/>
          </a:bodyPr>
          <a:lstStyle/>
          <a:p>
            <a:pPr>
              <a:lnSpc>
                <a:spcPct val="120000"/>
              </a:lnSpc>
            </a:pPr>
            <a:r>
              <a:rPr lang="ru" sz="2800"/>
              <a:t>Положение</a:t>
            </a:r>
            <a:r>
              <a:rPr lang="en-US" altLang="ru" sz="2800"/>
              <a:t> </a:t>
            </a:r>
            <a:r>
              <a:rPr lang="ru" sz="2800"/>
              <a:t>о Комиссии</a:t>
            </a:r>
            <a:r>
              <a:rPr lang="en-US" altLang="ru" sz="2800"/>
              <a:t>: </a:t>
            </a:r>
            <a:r>
              <a:rPr lang="ru" sz="2800"/>
              <a:t> </a:t>
            </a:r>
            <a:r>
              <a:rPr lang="ru" sz="2800" b="1"/>
              <a:t>https://dszn.ru/documents/1531 </a:t>
            </a:r>
            <a:endParaRPr lang="ru-RU" sz="3200" b="1"/>
          </a:p>
          <a:p>
            <a:pPr>
              <a:lnSpc>
                <a:spcPct val="120000"/>
              </a:lnSpc>
            </a:pPr>
            <a:r>
              <a:rPr lang="ru" sz="2800"/>
              <a:t>Устные обращения принимаются по телефонам:</a:t>
            </a:r>
            <a:endParaRPr lang="ru-RU" sz="3200"/>
          </a:p>
          <a:p>
            <a:pPr>
              <a:lnSpc>
                <a:spcPct val="120000"/>
              </a:lnSpc>
            </a:pPr>
            <a:r>
              <a:rPr lang="ru" sz="2800" b="1"/>
              <a:t>8-495-276-11-55  - «горячая линия»</a:t>
            </a:r>
            <a:r>
              <a:rPr lang="ru" sz="2800"/>
              <a:t> Координационного центра стационарного социального обслуживания  ГБУ Геронтологический центр "Левобережный"  (с 8 до 20 часов, без перерыва и выходных);</a:t>
            </a:r>
            <a:endParaRPr lang="ru-RU" sz="3200"/>
          </a:p>
          <a:p>
            <a:pPr>
              <a:lnSpc>
                <a:spcPct val="120000"/>
              </a:lnSpc>
            </a:pPr>
            <a:r>
              <a:rPr lang="ru" sz="2800" b="1"/>
              <a:t>8-495-870-45-12     - «горячая линия» </a:t>
            </a:r>
            <a:r>
              <a:rPr lang="ru" sz="2800"/>
              <a:t>психологической поддержки «Мы рядом» Координационного центра стационарного социального обслуживания ГБУ Геронтологический центр "Левобережный" (с 9 до 18 часов, без перерыва, понедельник-пятница);</a:t>
            </a:r>
            <a:endParaRPr lang="ru-RU" sz="3200"/>
          </a:p>
          <a:p>
            <a:pPr>
              <a:lnSpc>
                <a:spcPct val="120000"/>
              </a:lnSpc>
            </a:pPr>
            <a:r>
              <a:rPr lang="ru" sz="2800" b="1"/>
              <a:t>8-964-589-41-26      -   уполномоченный представитель Комиссии</a:t>
            </a:r>
            <a:r>
              <a:rPr lang="ru" sz="2800"/>
              <a:t> </a:t>
            </a:r>
            <a:endParaRPr lang="ru-RU" sz="3200"/>
          </a:p>
          <a:p>
            <a:pPr>
              <a:lnSpc>
                <a:spcPct val="120000"/>
              </a:lnSpc>
            </a:pPr>
            <a:r>
              <a:rPr lang="ru" sz="2800"/>
              <a:t> Обращения в электронном виде направляются:</a:t>
            </a:r>
            <a:endParaRPr lang="ru-RU" sz="3200"/>
          </a:p>
          <a:p>
            <a:pPr>
              <a:lnSpc>
                <a:spcPct val="120000"/>
              </a:lnSpc>
            </a:pPr>
            <a:r>
              <a:rPr lang="ru" sz="2800"/>
              <a:t>LitvinovaMV1@social.mos.ru     -    адрес электронной почты секретаря Комиссии;</a:t>
            </a:r>
            <a:endParaRPr lang="ru-RU" sz="3200"/>
          </a:p>
          <a:p>
            <a:pPr>
              <a:lnSpc>
                <a:spcPct val="120000"/>
              </a:lnSpc>
            </a:pPr>
            <a:r>
              <a:rPr lang="ru" sz="2800"/>
              <a:t>в интернет-приемную на официальном сайте ДТСЗН г. Москвы с пометкой в обращении «в Комиссию по защите прав» https://dszn.ru/contacts/feedback .</a:t>
            </a:r>
            <a:endParaRPr lang="ru-RU" sz="3200"/>
          </a:p>
          <a:p>
            <a:pPr>
              <a:lnSpc>
                <a:spcPct val="120000"/>
              </a:lnSpc>
            </a:pPr>
            <a:r>
              <a:rPr lang="ru" sz="2800"/>
              <a:t> В письменном виде обращения направляются по почтовому адресу: 107078, ул.  Новая Басманная, дом 10, стр. 1, г. Москва, ДТСЗН г. Москвы, Комиссия по защите прав граждан. </a:t>
            </a:r>
            <a:endParaRPr lang="ru-RU"/>
          </a:p>
        </p:txBody>
      </p:sp>
      <p:sp>
        <p:nvSpPr>
          <p:cNvPr id="1048967" name="Номер слайда 1048966"/>
          <p:cNvSpPr>
            <a:spLocks noGrp="1"/>
          </p:cNvSpPr>
          <p:nvPr>
            <p:ph type="sldNum" sz="quarter" idx="12"/>
          </p:nvPr>
        </p:nvSpPr>
        <p:spPr/>
        <p:txBody>
          <a:bodyPr/>
          <a:lstStyle/>
          <a:p>
            <a:fld id="{4FAB73BC-B049-4115-A692-8D63A059BFB8}"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Заголовок 1"/>
          <p:cNvSpPr>
            <a:spLocks noGrp="1"/>
          </p:cNvSpPr>
          <p:nvPr>
            <p:ph type="title"/>
          </p:nvPr>
        </p:nvSpPr>
        <p:spPr>
          <a:xfrm>
            <a:off x="375684" y="1486750"/>
            <a:ext cx="10972800" cy="1143000"/>
          </a:xfrm>
        </p:spPr>
        <p:txBody>
          <a:bodyPr rtlCol="0">
            <a:normAutofit fontScale="90000"/>
          </a:bodyPr>
          <a:lstStyle/>
          <a:p>
            <a:r>
              <a:rPr lang="ru-RU" dirty="0">
                <a:solidFill>
                  <a:srgbClr val="D1543B"/>
                </a:solidFill>
                <a:latin typeface="Arial" panose="020B0604020202020204" pitchFamily="34" charset="0"/>
                <a:cs typeface="Arial" panose="020B0604020202020204" pitchFamily="34" charset="0"/>
              </a:rPr>
              <a:t>ЮРИДИЧЕСКАЯ СЛУЖБА </a:t>
            </a:r>
            <a:br>
              <a:rPr lang="ru-RU" dirty="0">
                <a:solidFill>
                  <a:srgbClr val="D1543B"/>
                </a:solidFill>
                <a:latin typeface="Arial" panose="020B0604020202020204" pitchFamily="34" charset="0"/>
                <a:cs typeface="Arial" panose="020B0604020202020204" pitchFamily="34" charset="0"/>
              </a:rPr>
            </a:br>
            <a:r>
              <a:rPr lang="ru-RU" dirty="0">
                <a:solidFill>
                  <a:srgbClr val="D1543B"/>
                </a:solidFill>
                <a:latin typeface="Arial" panose="020B0604020202020204" pitchFamily="34" charset="0"/>
                <a:cs typeface="Arial" panose="020B0604020202020204" pitchFamily="34" charset="0"/>
              </a:rPr>
              <a:t>СПБ БОО «ПЕРСПЕКТИВЫ»</a:t>
            </a:r>
            <a:br>
              <a:rPr lang="ru-RU" dirty="0">
                <a:solidFill>
                  <a:srgbClr val="D1543B"/>
                </a:solidFill>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pic>
        <p:nvPicPr>
          <p:cNvPr id="2097170" name="Рисунок 17"/>
          <p:cNvPicPr>
            <a:picLocks noChangeAspect="1"/>
          </p:cNvPicPr>
          <p:nvPr/>
        </p:nvPicPr>
        <p:blipFill>
          <a:blip r:embed="rId3"/>
          <a:stretch>
            <a:fillRect/>
          </a:stretch>
        </p:blipFill>
        <p:spPr>
          <a:xfrm>
            <a:off x="3728486" y="2629750"/>
            <a:ext cx="1616150" cy="1616150"/>
          </a:xfrm>
          <a:prstGeom prst="rect">
            <a:avLst/>
          </a:prstGeom>
        </p:spPr>
      </p:pic>
      <p:pic>
        <p:nvPicPr>
          <p:cNvPr id="2097171" name="Picture 2" descr="Profile photo for Аня Удьярова"/>
          <p:cNvPicPr>
            <a:picLocks noChangeAspect="1" noChangeArrowheads="1"/>
          </p:cNvPicPr>
          <p:nvPr/>
        </p:nvPicPr>
        <p:blipFill>
          <a:blip r:embed="rId4"/>
          <a:srcRect/>
          <a:stretch>
            <a:fillRect/>
          </a:stretch>
        </p:blipFill>
        <p:spPr bwMode="auto">
          <a:xfrm>
            <a:off x="6198783" y="2629750"/>
            <a:ext cx="1616151" cy="1616151"/>
          </a:xfrm>
          <a:prstGeom prst="rect">
            <a:avLst/>
          </a:prstGeom>
          <a:noFill/>
        </p:spPr>
      </p:pic>
      <p:pic>
        <p:nvPicPr>
          <p:cNvPr id="2097172" name="Picture 4" descr="Profile photo for Александр Леонидович Евмененко"/>
          <p:cNvPicPr>
            <a:picLocks noChangeAspect="1" noChangeArrowheads="1"/>
          </p:cNvPicPr>
          <p:nvPr/>
        </p:nvPicPr>
        <p:blipFill>
          <a:blip r:embed="rId5"/>
          <a:srcRect/>
          <a:stretch>
            <a:fillRect/>
          </a:stretch>
        </p:blipFill>
        <p:spPr bwMode="auto">
          <a:xfrm>
            <a:off x="8669081" y="2629749"/>
            <a:ext cx="1616151" cy="1616151"/>
          </a:xfrm>
          <a:prstGeom prst="rect">
            <a:avLst/>
          </a:prstGeom>
          <a:noFill/>
        </p:spPr>
      </p:pic>
      <p:pic>
        <p:nvPicPr>
          <p:cNvPr id="2097173" name="Рисунок 18"/>
          <p:cNvPicPr>
            <a:picLocks noChangeAspect="1"/>
          </p:cNvPicPr>
          <p:nvPr/>
        </p:nvPicPr>
        <p:blipFill>
          <a:blip r:embed="rId6" cstate="print"/>
          <a:stretch>
            <a:fillRect/>
          </a:stretch>
        </p:blipFill>
        <p:spPr>
          <a:xfrm>
            <a:off x="1697663" y="2626101"/>
            <a:ext cx="1211377" cy="1616150"/>
          </a:xfrm>
          <a:prstGeom prst="rect">
            <a:avLst/>
          </a:prstGeom>
        </p:spPr>
      </p:pic>
      <p:sp>
        <p:nvSpPr>
          <p:cNvPr id="1048727" name="Текст 35"/>
          <p:cNvSpPr txBox="1"/>
          <p:nvPr/>
        </p:nvSpPr>
        <p:spPr bwMode="auto">
          <a:xfrm>
            <a:off x="1380218" y="5388901"/>
            <a:ext cx="1846263" cy="342900"/>
          </a:xfrm>
          <a:prstGeom prst="rect">
            <a:avLst/>
          </a:prstGeom>
          <a:noFill/>
          <a:ln>
            <a:noFill/>
          </a:ln>
        </p:spPr>
        <p:txBody>
          <a:bodyPr vert="horz" wrap="square" lIns="91440" tIns="45720" rIns="91440" bIns="45720" numCol="1" rtlCol="0"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latin typeface="Arial" panose="020B0604020202020204" pitchFamily="34" charset="0"/>
                <a:cs typeface="Arial" panose="020B0604020202020204" pitchFamily="34" charset="0"/>
              </a:rPr>
              <a:t>Руководитель</a:t>
            </a:r>
          </a:p>
        </p:txBody>
      </p:sp>
      <p:sp>
        <p:nvSpPr>
          <p:cNvPr id="1048728" name="Текст 36"/>
          <p:cNvSpPr txBox="1"/>
          <p:nvPr/>
        </p:nvSpPr>
        <p:spPr bwMode="auto">
          <a:xfrm>
            <a:off x="3608667" y="5388901"/>
            <a:ext cx="1855788" cy="342900"/>
          </a:xfrm>
          <a:prstGeom prst="rect">
            <a:avLst/>
          </a:prstGeom>
          <a:noFill/>
          <a:ln>
            <a:noFill/>
          </a:ln>
        </p:spPr>
        <p:txBody>
          <a:bodyPr vert="horz" wrap="square" lIns="91440" tIns="45720" rIns="91440" bIns="45720" numCol="1" rtlCol="0"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latin typeface="Arial" panose="020B0604020202020204" pitchFamily="34" charset="0"/>
                <a:cs typeface="Arial" panose="020B0604020202020204" pitchFamily="34" charset="0"/>
              </a:rPr>
              <a:t>Юрист</a:t>
            </a:r>
          </a:p>
        </p:txBody>
      </p:sp>
      <p:sp>
        <p:nvSpPr>
          <p:cNvPr id="1048729" name="Текст 36"/>
          <p:cNvSpPr txBox="1"/>
          <p:nvPr/>
        </p:nvSpPr>
        <p:spPr bwMode="auto">
          <a:xfrm>
            <a:off x="6078964" y="5388901"/>
            <a:ext cx="1855788" cy="342900"/>
          </a:xfrm>
          <a:prstGeom prst="rect">
            <a:avLst/>
          </a:prstGeom>
          <a:noFill/>
          <a:ln>
            <a:noFill/>
          </a:ln>
        </p:spPr>
        <p:txBody>
          <a:bodyPr vert="horz" wrap="square" lIns="91440" tIns="45720" rIns="91440" bIns="45720" numCol="1" rtlCol="0"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latin typeface="Arial" panose="020B0604020202020204" pitchFamily="34" charset="0"/>
                <a:cs typeface="Arial" panose="020B0604020202020204" pitchFamily="34" charset="0"/>
              </a:rPr>
              <a:t>Юрист</a:t>
            </a:r>
          </a:p>
        </p:txBody>
      </p:sp>
      <p:sp>
        <p:nvSpPr>
          <p:cNvPr id="1048730" name="Текст 36"/>
          <p:cNvSpPr txBox="1"/>
          <p:nvPr/>
        </p:nvSpPr>
        <p:spPr bwMode="auto">
          <a:xfrm>
            <a:off x="8549262" y="5388901"/>
            <a:ext cx="1855788" cy="342900"/>
          </a:xfrm>
          <a:prstGeom prst="rect">
            <a:avLst/>
          </a:prstGeom>
          <a:noFill/>
          <a:ln>
            <a:noFill/>
          </a:ln>
        </p:spPr>
        <p:txBody>
          <a:bodyPr vert="horz" wrap="square" lIns="91440" tIns="45720" rIns="91440" bIns="45720" numCol="1" rtlCol="0"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1400" dirty="0">
                <a:latin typeface="Arial" panose="020B0604020202020204" pitchFamily="34" charset="0"/>
                <a:cs typeface="Arial" panose="020B0604020202020204" pitchFamily="34" charset="0"/>
              </a:rPr>
              <a:t>Юрист</a:t>
            </a:r>
          </a:p>
        </p:txBody>
      </p:sp>
      <p:sp>
        <p:nvSpPr>
          <p:cNvPr id="1048731" name="Текст 32"/>
          <p:cNvSpPr txBox="1"/>
          <p:nvPr/>
        </p:nvSpPr>
        <p:spPr bwMode="auto">
          <a:xfrm>
            <a:off x="5901531" y="4351687"/>
            <a:ext cx="2244725" cy="342900"/>
          </a:xfrm>
          <a:prstGeom prst="rect">
            <a:avLst/>
          </a:prstGeom>
          <a:noFill/>
          <a:ln>
            <a:noFill/>
          </a:ln>
        </p:spPr>
        <p:txBody>
          <a:bodyPr vert="horz" wrap="square" lIns="91440" tIns="45720" rIns="91440" bIns="45720" numCol="1" rtlCol="0"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2400" dirty="0">
                <a:latin typeface="Arial" panose="020B0604020202020204" pitchFamily="34" charset="0"/>
                <a:cs typeface="Arial" panose="020B0604020202020204" pitchFamily="34" charset="0"/>
              </a:rPr>
              <a:t>Анна </a:t>
            </a:r>
            <a:r>
              <a:rPr lang="ru-RU" sz="2400" dirty="0" err="1">
                <a:latin typeface="Arial" panose="020B0604020202020204" pitchFamily="34" charset="0"/>
                <a:cs typeface="Arial" panose="020B0604020202020204" pitchFamily="34" charset="0"/>
              </a:rPr>
              <a:t>Удьярова</a:t>
            </a:r>
            <a:endParaRPr lang="ru-RU" sz="2400" dirty="0">
              <a:latin typeface="Arial" panose="020B0604020202020204" pitchFamily="34" charset="0"/>
              <a:cs typeface="Arial" panose="020B0604020202020204" pitchFamily="34" charset="0"/>
            </a:endParaRPr>
          </a:p>
        </p:txBody>
      </p:sp>
      <p:sp>
        <p:nvSpPr>
          <p:cNvPr id="1048732" name="Текст 32"/>
          <p:cNvSpPr txBox="1"/>
          <p:nvPr/>
        </p:nvSpPr>
        <p:spPr bwMode="auto">
          <a:xfrm>
            <a:off x="1180988" y="4351687"/>
            <a:ext cx="2244725" cy="342900"/>
          </a:xfrm>
          <a:prstGeom prst="rect">
            <a:avLst/>
          </a:prstGeom>
          <a:noFill/>
          <a:ln>
            <a:noFill/>
          </a:ln>
        </p:spPr>
        <p:txBody>
          <a:bodyPr vert="horz" wrap="square" lIns="91440" tIns="45720" rIns="91440" bIns="45720" numCol="1" rtlCol="0"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2400" dirty="0">
                <a:latin typeface="Arial" panose="020B0604020202020204" pitchFamily="34" charset="0"/>
                <a:cs typeface="Arial" panose="020B0604020202020204" pitchFamily="34" charset="0"/>
              </a:rPr>
              <a:t>Евгения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Никифорова</a:t>
            </a:r>
          </a:p>
        </p:txBody>
      </p:sp>
      <p:sp>
        <p:nvSpPr>
          <p:cNvPr id="1048733" name="Текст 33"/>
          <p:cNvSpPr txBox="1"/>
          <p:nvPr/>
        </p:nvSpPr>
        <p:spPr bwMode="auto">
          <a:xfrm>
            <a:off x="3413405" y="4351687"/>
            <a:ext cx="2246312" cy="342900"/>
          </a:xfrm>
          <a:prstGeom prst="rect">
            <a:avLst/>
          </a:prstGeom>
          <a:noFill/>
          <a:ln>
            <a:noFill/>
          </a:ln>
        </p:spPr>
        <p:txBody>
          <a:bodyPr vert="horz" wrap="square" lIns="91440" tIns="45720" rIns="91440" bIns="45720" numCol="1" rtlCol="0"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2400" dirty="0">
                <a:latin typeface="Arial" panose="020B0604020202020204" pitchFamily="34" charset="0"/>
                <a:cs typeface="Arial" panose="020B0604020202020204" pitchFamily="34" charset="0"/>
              </a:rPr>
              <a:t>Андрей Зайцев</a:t>
            </a:r>
          </a:p>
        </p:txBody>
      </p:sp>
      <p:sp>
        <p:nvSpPr>
          <p:cNvPr id="1048734" name="Текст 34"/>
          <p:cNvSpPr txBox="1"/>
          <p:nvPr/>
        </p:nvSpPr>
        <p:spPr bwMode="auto">
          <a:xfrm>
            <a:off x="8474612" y="4351687"/>
            <a:ext cx="2244725" cy="342900"/>
          </a:xfrm>
          <a:prstGeom prst="rect">
            <a:avLst/>
          </a:prstGeom>
          <a:noFill/>
          <a:ln>
            <a:noFill/>
          </a:ln>
        </p:spPr>
        <p:txBody>
          <a:bodyPr vert="horz" wrap="square" lIns="91440" tIns="45720" rIns="91440" bIns="45720" numCol="1" rtlCol="0"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ru-RU" sz="2400" dirty="0">
                <a:latin typeface="Arial" panose="020B0604020202020204" pitchFamily="34" charset="0"/>
                <a:cs typeface="Arial" panose="020B0604020202020204" pitchFamily="34" charset="0"/>
              </a:rPr>
              <a:t>Александр Евмененко</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Заголовок 1"/>
          <p:cNvSpPr>
            <a:spLocks noGrp="1"/>
          </p:cNvSpPr>
          <p:nvPr>
            <p:ph type="title"/>
          </p:nvPr>
        </p:nvSpPr>
        <p:spPr/>
        <p:txBody>
          <a:bodyPr/>
          <a:lstStyle/>
          <a:p>
            <a:r>
              <a:rPr lang="ru-RU" dirty="0">
                <a:solidFill>
                  <a:srgbClr val="D1543B"/>
                </a:solidFill>
                <a:latin typeface="Arial" panose="020B0604020202020204" pitchFamily="34" charset="0"/>
                <a:cs typeface="Arial" panose="020B0604020202020204" pitchFamily="34" charset="0"/>
              </a:rPr>
              <a:t>ПРАВОВАЯ РАБОТА</a:t>
            </a:r>
            <a:endParaRPr lang="ru-RU" dirty="0"/>
          </a:p>
        </p:txBody>
      </p:sp>
      <p:pic>
        <p:nvPicPr>
          <p:cNvPr id="2097175" name="Рисунок 3"/>
          <p:cNvPicPr>
            <a:picLocks noChangeAspect="1"/>
          </p:cNvPicPr>
          <p:nvPr/>
        </p:nvPicPr>
        <p:blipFill>
          <a:blip r:embed="rId2"/>
          <a:stretch>
            <a:fillRect/>
          </a:stretch>
        </p:blipFill>
        <p:spPr>
          <a:xfrm>
            <a:off x="609600" y="3041868"/>
            <a:ext cx="3933338" cy="2851670"/>
          </a:xfrm>
          <a:prstGeom prst="rect">
            <a:avLst/>
          </a:prstGeom>
        </p:spPr>
      </p:pic>
      <p:sp>
        <p:nvSpPr>
          <p:cNvPr id="1048834" name="TextBox 4"/>
          <p:cNvSpPr txBox="1"/>
          <p:nvPr/>
        </p:nvSpPr>
        <p:spPr>
          <a:xfrm>
            <a:off x="609600" y="1509824"/>
            <a:ext cx="9820940" cy="1158240"/>
          </a:xfrm>
          <a:prstGeom prst="rect">
            <a:avLst/>
          </a:prstGeom>
          <a:noFill/>
        </p:spPr>
        <p:txBody>
          <a:bodyPr wrap="square" rtlCol="0">
            <a:spAutoFit/>
          </a:bodyPr>
          <a:lstStyle/>
          <a:p>
            <a:r>
              <a:rPr lang="ru-RU" dirty="0">
                <a:latin typeface="Arial" panose="020B0604020202020204" pitchFamily="34" charset="0"/>
                <a:cs typeface="Arial" panose="020B0604020202020204" pitchFamily="34" charset="0"/>
              </a:rPr>
              <a:t>Юристы Перспектив оказывают юридическую поддержку людям с ТМНР и их семьям.</a:t>
            </a:r>
          </a:p>
          <a:p>
            <a:r>
              <a:rPr lang="ru-RU" dirty="0">
                <a:latin typeface="Arial" panose="020B0604020202020204" pitchFamily="34" charset="0"/>
                <a:cs typeface="Arial" panose="020B0604020202020204" pitchFamily="34" charset="0"/>
              </a:rPr>
              <a:t>Проводят консультации жителям интернатов. Ведут «Школу правовой грамотности» в ПНИ, разрабатывают методические материалы.</a:t>
            </a:r>
          </a:p>
          <a:p>
            <a:pPr algn="just"/>
            <a:r>
              <a:rPr lang="ru-RU" dirty="0">
                <a:latin typeface="Arial" panose="020B0604020202020204" pitchFamily="34" charset="0"/>
                <a:cs typeface="Arial" panose="020B0604020202020204" pitchFamily="34" charset="0"/>
              </a:rPr>
              <a:t>Осуществляют представительство в суде и сопровождение в различных гос. инстанциях.</a:t>
            </a:r>
          </a:p>
        </p:txBody>
      </p:sp>
      <p:sp>
        <p:nvSpPr>
          <p:cNvPr id="1048835" name="TextBox 6"/>
          <p:cNvSpPr txBox="1"/>
          <p:nvPr/>
        </p:nvSpPr>
        <p:spPr>
          <a:xfrm>
            <a:off x="5085907" y="3429956"/>
            <a:ext cx="5753864" cy="2758441"/>
          </a:xfrm>
          <a:prstGeom prst="rect">
            <a:avLst/>
          </a:prstGeom>
          <a:noFill/>
        </p:spPr>
        <p:txBody>
          <a:bodyPr wrap="none" rtlCol="0">
            <a:spAutoFit/>
          </a:bodyPr>
          <a:lstStyle/>
          <a:p>
            <a:r>
              <a:rPr lang="ru-RU" dirty="0">
                <a:latin typeface="Arial" panose="020B0604020202020204" pitchFamily="34" charset="0"/>
                <a:cs typeface="Arial" panose="020B0604020202020204" pitchFamily="34" charset="0"/>
              </a:rPr>
              <a:t>Посмотреть наши проекты и задать вопрос юристу:</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r>
              <a:rPr lang="en-US" dirty="0">
                <a:solidFill>
                  <a:srgbClr val="D1543B"/>
                </a:solidFill>
                <a:latin typeface="Arial" panose="020B0604020202020204" pitchFamily="34" charset="0"/>
                <a:cs typeface="Arial" panose="020B0604020202020204" pitchFamily="34" charset="0"/>
              </a:rPr>
              <a:t>https://perspektivy.ru/projects/jura/</a:t>
            </a:r>
            <a:r>
              <a:rPr lang="ru-RU" dirty="0">
                <a:latin typeface="Arial" panose="020B0604020202020204" pitchFamily="34" charset="0"/>
                <a:cs typeface="Arial" panose="020B0604020202020204" pitchFamily="34" charset="0"/>
              </a:rPr>
              <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a:p>
            <a:r>
              <a:rPr lang="ru-RU" sz="1800" dirty="0">
                <a:latin typeface="Arial" panose="020B0604020202020204" pitchFamily="34" charset="0"/>
                <a:cs typeface="Arial" panose="020B0604020202020204" pitchFamily="34" charset="0"/>
              </a:rPr>
              <a:t>Написать нам: law@perspektivy.ru</a:t>
            </a:r>
            <a:br>
              <a:rPr lang="ru-RU" sz="18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
            </a:r>
            <a:br>
              <a:rPr lang="ru-RU" sz="1800" dirty="0">
                <a:latin typeface="Arial" panose="020B0604020202020204" pitchFamily="34" charset="0"/>
                <a:cs typeface="Arial" panose="020B0604020202020204" pitchFamily="34" charset="0"/>
              </a:rPr>
            </a:br>
            <a:r>
              <a:rPr lang="ru-RU" sz="1800" dirty="0">
                <a:latin typeface="Arial" panose="020B0604020202020204" pitchFamily="34" charset="0"/>
                <a:cs typeface="Arial" panose="020B0604020202020204" pitchFamily="34" charset="0"/>
              </a:rPr>
              <a:t>Позвонить: +79313785166 (доступно в </a:t>
            </a:r>
            <a:r>
              <a:rPr lang="ru-RU" sz="1800" dirty="0" err="1">
                <a:latin typeface="Arial" panose="020B0604020202020204" pitchFamily="34" charset="0"/>
                <a:cs typeface="Arial" panose="020B0604020202020204" pitchFamily="34" charset="0"/>
              </a:rPr>
              <a:t>What’sApp</a:t>
            </a:r>
            <a:r>
              <a:rPr lang="ru-RU" sz="1800" dirty="0">
                <a:latin typeface="Arial" panose="020B0604020202020204" pitchFamily="34" charset="0"/>
                <a:cs typeface="Arial" panose="020B0604020202020204" pitchFamily="34" charset="0"/>
              </a:rPr>
              <a:t>)</a:t>
            </a:r>
          </a:p>
          <a:p>
            <a:endParaRPr lang="ru-RU" dirty="0"/>
          </a:p>
          <a:p>
            <a:r>
              <a:rPr lang="ru-RU" dirty="0"/>
              <a:t/>
            </a:r>
            <a:br>
              <a:rPr lang="ru-RU" dirty="0"/>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Дата 2"/>
          <p:cNvSpPr>
            <a:spLocks noGrp="1"/>
          </p:cNvSpPr>
          <p:nvPr>
            <p:ph type="dt" sz="half" idx="10"/>
          </p:nvPr>
        </p:nvSpPr>
        <p:spPr/>
        <p:txBody>
          <a:bodyPr rtlCol="0"/>
          <a:lstStyle/>
          <a:p>
            <a:pPr rtl="0"/>
            <a:r>
              <a:rPr lang="ru-RU" sz="1200" dirty="0">
                <a:latin typeface="Arial" panose="020B0604020202020204" pitchFamily="34" charset="0"/>
                <a:cs typeface="Arial" panose="020B0604020202020204" pitchFamily="34" charset="0"/>
              </a:rPr>
              <a:t>2024</a:t>
            </a:r>
            <a:r>
              <a:rPr lang="ru-RU" dirty="0"/>
              <a:t> г.</a:t>
            </a:r>
          </a:p>
        </p:txBody>
      </p:sp>
      <p:sp>
        <p:nvSpPr>
          <p:cNvPr id="1048848" name="Номер слайда 4"/>
          <p:cNvSpPr>
            <a:spLocks noGrp="1"/>
          </p:cNvSpPr>
          <p:nvPr>
            <p:ph type="sldNum" sz="quarter" idx="12"/>
          </p:nvPr>
        </p:nvSpPr>
        <p:spPr/>
        <p:txBody>
          <a:bodyPr rtlCol="0"/>
          <a:lstStyle/>
          <a:p>
            <a:pPr rtl="0"/>
            <a:fld id="{B5CEABB6-07DC-46E8-9B57-56EC44A396E5}" type="slidenum">
              <a:rPr lang="ru-RU" smtClean="0"/>
              <a:pPr rtl="0"/>
              <a:t>18</a:t>
            </a:fld>
            <a:endParaRPr lang="ru-RU"/>
          </a:p>
        </p:txBody>
      </p:sp>
      <p:sp>
        <p:nvSpPr>
          <p:cNvPr id="1048849" name="Заголовок 1"/>
          <p:cNvSpPr>
            <a:spLocks noGrp="1"/>
          </p:cNvSpPr>
          <p:nvPr>
            <p:ph type="title" idx="4294967295"/>
          </p:nvPr>
        </p:nvSpPr>
        <p:spPr>
          <a:xfrm>
            <a:off x="1105787" y="136524"/>
            <a:ext cx="8430018" cy="958629"/>
          </a:xfrm>
        </p:spPr>
        <p:txBody>
          <a:bodyPr rtlCol="0"/>
          <a:lstStyle/>
          <a:p>
            <a:pPr rtl="0"/>
            <a:r>
              <a:rPr lang="ru-RU" sz="2800" dirty="0">
                <a:solidFill>
                  <a:srgbClr val="D1543B"/>
                </a:solidFill>
                <a:latin typeface="Arial" panose="020B0604020202020204" pitchFamily="34" charset="0"/>
                <a:cs typeface="Arial" panose="020B0604020202020204" pitchFamily="34" charset="0"/>
              </a:rPr>
              <a:t>ТЕМЫ ОБРАЩЕНИЙ ЖИТЕЛЕЙ ИНТЕРНАТОВ</a:t>
            </a:r>
          </a:p>
        </p:txBody>
      </p:sp>
      <p:pic>
        <p:nvPicPr>
          <p:cNvPr id="2097177" name="Рисунок 2097176"/>
          <p:cNvPicPr>
            <a:picLocks/>
          </p:cNvPicPr>
          <p:nvPr/>
        </p:nvPicPr>
        <p:blipFill>
          <a:blip r:embed="rId3"/>
          <a:stretch>
            <a:fillRect/>
          </a:stretch>
        </p:blipFill>
        <p:spPr>
          <a:xfrm>
            <a:off x="23337" y="0"/>
            <a:ext cx="1214532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1" name="Заголовок 1048940"/>
          <p:cNvSpPr>
            <a:spLocks noGrp="1"/>
          </p:cNvSpPr>
          <p:nvPr>
            <p:ph type="title"/>
          </p:nvPr>
        </p:nvSpPr>
        <p:spPr>
          <a:xfrm>
            <a:off x="838199" y="91375"/>
            <a:ext cx="10515600" cy="917749"/>
          </a:xfrm>
        </p:spPr>
        <p:txBody>
          <a:bodyPr>
            <a:normAutofit/>
          </a:bodyPr>
          <a:lstStyle/>
          <a:p>
            <a:pPr algn="ctr"/>
            <a:r>
              <a:rPr lang="ru" sz="2800" b="1">
                <a:solidFill>
                  <a:srgbClr val="008080"/>
                </a:solidFill>
              </a:rPr>
              <a:t>Самарская региональная общественная организация инвалидов «Общество «Даун Синдром»</a:t>
            </a:r>
            <a:endParaRPr lang="ru-RU" b="1">
              <a:solidFill>
                <a:srgbClr val="008080"/>
              </a:solidFill>
            </a:endParaRPr>
          </a:p>
        </p:txBody>
      </p:sp>
      <p:sp>
        <p:nvSpPr>
          <p:cNvPr id="1048942" name="Объект 1048941"/>
          <p:cNvSpPr>
            <a:spLocks noGrp="1"/>
          </p:cNvSpPr>
          <p:nvPr>
            <p:ph idx="1"/>
          </p:nvPr>
        </p:nvSpPr>
        <p:spPr>
          <a:xfrm>
            <a:off x="400758" y="1164774"/>
            <a:ext cx="11384899" cy="5368625"/>
          </a:xfrm>
        </p:spPr>
        <p:txBody>
          <a:bodyPr>
            <a:normAutofit/>
          </a:bodyPr>
          <a:lstStyle/>
          <a:p>
            <a:pPr marL="0" indent="0">
              <a:lnSpc>
                <a:spcPct val="120000"/>
              </a:lnSpc>
              <a:buNone/>
            </a:pPr>
            <a:r>
              <a:rPr lang="ru"/>
              <a:t>Дата создания:</a:t>
            </a:r>
            <a:r>
              <a:rPr lang="en-US" altLang="ru"/>
              <a:t> </a:t>
            </a:r>
            <a:r>
              <a:rPr lang="ru"/>
              <a:t>20 сентября 2004 г.</a:t>
            </a:r>
            <a:endParaRPr lang="ru-RU"/>
          </a:p>
          <a:p>
            <a:pPr marL="0" indent="0" algn="ctr">
              <a:lnSpc>
                <a:spcPct val="120000"/>
              </a:lnSpc>
              <a:buNone/>
            </a:pPr>
            <a:r>
              <a:rPr lang="ru" b="1"/>
              <a:t>Соломанидина Ольга Юрьевна </a:t>
            </a:r>
            <a:endParaRPr lang="ru-RU" b="1"/>
          </a:p>
          <a:p>
            <a:pPr marL="0" indent="0">
              <a:lnSpc>
                <a:spcPct val="120000"/>
              </a:lnSpc>
              <a:buNone/>
            </a:pPr>
            <a:r>
              <a:rPr lang="ru"/>
              <a:t>- Председатель Самарской региональной общественной организации инвалидов «Общество «Даун Синдром» </a:t>
            </a:r>
            <a:endParaRPr lang="ru-RU"/>
          </a:p>
          <a:p>
            <a:pPr marL="0" indent="0">
              <a:lnSpc>
                <a:spcPct val="120000"/>
              </a:lnSpc>
              <a:buNone/>
            </a:pPr>
            <a:r>
              <a:rPr lang="ru"/>
              <a:t>- Член Совета при Правительстве Самарской области по вопросам попечительства в социальной сфере </a:t>
            </a:r>
            <a:endParaRPr lang="ru-RU"/>
          </a:p>
          <a:p>
            <a:pPr marL="0" indent="0">
              <a:lnSpc>
                <a:spcPct val="120000"/>
              </a:lnSpc>
              <a:buNone/>
            </a:pPr>
            <a:r>
              <a:rPr lang="ru"/>
              <a:t>- Член Общественного совета при Министерстве социально-демографической и семейной политики Самарской области</a:t>
            </a:r>
            <a:endParaRPr lang="ru-RU"/>
          </a:p>
          <a:p>
            <a:pPr marL="0" indent="0">
              <a:lnSpc>
                <a:spcPct val="120000"/>
              </a:lnSpc>
              <a:buNone/>
            </a:pPr>
            <a:r>
              <a:rPr lang="ru"/>
              <a:t>- Член Региональной комиссии для проведения индивидуального комплексного обследования недееспособных и ограниченно дееспособных граждан, проживающих в стационарных организациях социального обслуживания для лиц с психическими расстройствами, на предмет повышения их гражданско-правового статуса</a:t>
            </a:r>
            <a:endParaRPr lang="ru-RU"/>
          </a:p>
          <a:p>
            <a:pPr marL="0" indent="0">
              <a:lnSpc>
                <a:spcPct val="120000"/>
              </a:lnSpc>
              <a:buNone/>
            </a:pPr>
            <a:r>
              <a:rPr lang="ru"/>
              <a:t>- Руководитель Службы защиты прав проживающих в стационарных социальных учреждениях </a:t>
            </a:r>
            <a:endParaRPr lang="ru-RU"/>
          </a:p>
          <a:p>
            <a:pPr marL="0" indent="0">
              <a:lnSpc>
                <a:spcPct val="120000"/>
              </a:lnSpc>
              <a:buNone/>
            </a:pPr>
            <a:r>
              <a:rPr lang="ru"/>
              <a:t>- Руководитель проекта «Волонтеры – особым детям. Самарская область»</a:t>
            </a:r>
            <a:endParaRPr lang="ru-RU"/>
          </a:p>
          <a:p>
            <a:pPr marL="0" indent="0">
              <a:lnSpc>
                <a:spcPct val="120000"/>
              </a:lnSpc>
              <a:buNone/>
            </a:pPr>
            <a:r>
              <a:rPr lang="ru" b="1" u="sng"/>
              <a:t>Цель нашей организации</a:t>
            </a:r>
            <a:r>
              <a:rPr lang="ru"/>
              <a:t> - защита и реализация на практике основных прав людей с инвалидностью, гарантированных международными стандартами прав человека, Конституцией и законодательством России в Самарской области</a:t>
            </a:r>
            <a:endParaRPr lang="ru-RU"/>
          </a:p>
        </p:txBody>
      </p:sp>
      <p:sp>
        <p:nvSpPr>
          <p:cNvPr id="1048943" name="Номер слайда 1048942"/>
          <p:cNvSpPr>
            <a:spLocks noGrp="1"/>
          </p:cNvSpPr>
          <p:nvPr>
            <p:ph type="sldNum" sz="quarter" idx="12"/>
          </p:nvPr>
        </p:nvSpPr>
        <p:spPr/>
        <p:txBody>
          <a:bodyPr/>
          <a:lstStyle/>
          <a:p>
            <a:fld id="{CD75B61C-B913-424A-BDFF-94642C852535}" type="slidenum">
              <a:rPr lang="ru-RU"/>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39" name="Группа 8"/>
          <p:cNvGrpSpPr/>
          <p:nvPr/>
        </p:nvGrpSpPr>
        <p:grpSpPr bwMode="auto">
          <a:xfrm>
            <a:off x="3268163" y="441022"/>
            <a:ext cx="6508322" cy="830678"/>
            <a:chOff x="3821298" y="420702"/>
            <a:chExt cx="6508322" cy="830678"/>
          </a:xfrm>
        </p:grpSpPr>
        <p:grpSp>
          <p:nvGrpSpPr>
            <p:cNvPr id="40" name="Группа 9"/>
            <p:cNvGrpSpPr/>
            <p:nvPr/>
          </p:nvGrpSpPr>
          <p:grpSpPr bwMode="auto">
            <a:xfrm>
              <a:off x="3821298" y="420702"/>
              <a:ext cx="4063281" cy="807774"/>
              <a:chOff x="3164389" y="2104748"/>
              <a:chExt cx="5585443" cy="1223119"/>
            </a:xfrm>
          </p:grpSpPr>
          <p:pic>
            <p:nvPicPr>
              <p:cNvPr id="2097153" name="Рисунок 11"/>
              <p:cNvPicPr>
                <a:picLocks noChangeAspect="1"/>
              </p:cNvPicPr>
              <p:nvPr/>
            </p:nvPicPr>
            <p:blipFill>
              <a:blip r:embed="rId2"/>
              <a:stretch>
                <a:fillRect/>
              </a:stretch>
            </p:blipFill>
            <p:spPr bwMode="auto">
              <a:xfrm>
                <a:off x="3571459" y="2329342"/>
                <a:ext cx="2138226" cy="773930"/>
              </a:xfrm>
              <a:prstGeom prst="rect">
                <a:avLst/>
              </a:prstGeom>
            </p:spPr>
          </p:pic>
          <p:pic>
            <p:nvPicPr>
              <p:cNvPr id="2097154" name="Рисунок 13"/>
              <p:cNvPicPr>
                <a:picLocks noChangeAspect="1"/>
              </p:cNvPicPr>
              <p:nvPr/>
            </p:nvPicPr>
            <p:blipFill>
              <a:blip r:embed="rId3"/>
              <a:srcRect l="13447"/>
              <a:stretch>
                <a:fillRect/>
              </a:stretch>
            </p:blipFill>
            <p:spPr bwMode="auto">
              <a:xfrm>
                <a:off x="6444097" y="2387713"/>
                <a:ext cx="1925239" cy="657188"/>
              </a:xfrm>
              <a:prstGeom prst="rect">
                <a:avLst/>
              </a:prstGeom>
            </p:spPr>
          </p:pic>
          <p:cxnSp>
            <p:nvCxnSpPr>
              <p:cNvPr id="3145729" name="Прямая соединительная линия 19"/>
              <p:cNvCxnSpPr>
                <a:cxnSpLocks/>
              </p:cNvCxnSpPr>
              <p:nvPr/>
            </p:nvCxnSpPr>
            <p:spPr bwMode="auto">
              <a:xfrm>
                <a:off x="6063604" y="2104748"/>
                <a:ext cx="0" cy="1223119"/>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730" name="Прямая соединительная линия 20"/>
              <p:cNvCxnSpPr>
                <a:cxnSpLocks/>
              </p:cNvCxnSpPr>
              <p:nvPr/>
            </p:nvCxnSpPr>
            <p:spPr bwMode="auto">
              <a:xfrm>
                <a:off x="3164389" y="2104748"/>
                <a:ext cx="0" cy="1223119"/>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731" name="Прямая соединительная линия 21"/>
              <p:cNvCxnSpPr>
                <a:cxnSpLocks/>
              </p:cNvCxnSpPr>
              <p:nvPr/>
            </p:nvCxnSpPr>
            <p:spPr bwMode="auto">
              <a:xfrm>
                <a:off x="8749832" y="2104748"/>
                <a:ext cx="0" cy="1223119"/>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097155" name="Picture 4" descr="https://downloader.disk.yandex.ru/preview/38e2063c16a7733cf55bda74d34bed76783d437254325218036977d61dcc123c/65b13c41/KQ29rA6LIUH_HtI4d0_rKJv2qf966sSL_imLXZsv6M9seEFlzBql8CB1iSE-FwO4_JXSGOcSkS_yjjJFL9PYDA%3D%3D?uid=0&amp;filename=%D0%91%D0%B5%D0%BB%D1%8B%D0%B9%20%D1%84%D0%BE%D0%BD.png&amp;disposition=inline&amp;hash=&amp;limit=0&amp;content_type=image%2Fpng&amp;owner_uid=0&amp;tknv=v2&amp;size=1860x937"/>
            <p:cNvPicPr>
              <a:picLocks noChangeAspect="1" noChangeArrowheads="1"/>
            </p:cNvPicPr>
            <p:nvPr/>
          </p:nvPicPr>
          <p:blipFill>
            <a:blip r:embed="rId4"/>
            <a:stretch>
              <a:fillRect/>
            </a:stretch>
          </p:blipFill>
          <p:spPr bwMode="auto">
            <a:xfrm>
              <a:off x="8161383" y="423380"/>
              <a:ext cx="2168238" cy="828000"/>
            </a:xfrm>
            <a:prstGeom prst="rect">
              <a:avLst/>
            </a:prstGeom>
            <a:noFill/>
          </p:spPr>
        </p:pic>
      </p:grpSp>
      <p:pic>
        <p:nvPicPr>
          <p:cNvPr id="2097156" name="Picture 6" descr="https://downloader.disk.yandex.ru/preview/1e7c5143ef87045831c0770098093da89289de7a0e62854ed84466870d3cd7f3/65b143af/Yfav5IvzLi9GrqJe9Grg181W-unWYuv9uiosRwK7VCtOxwykbIQzWNbc3CKdKcyxaurJ4qfARVyAexEesPdB_Q%3D%3D?uid=0&amp;filename=%D0%B3%D0%B5%D1%80%D0%B1.png&amp;disposition=inline&amp;hash=&amp;limit=0&amp;content_type=image%2Fpng&amp;owner_uid=0&amp;tknv=v2&amp;size=2048x2048"/>
          <p:cNvPicPr>
            <a:picLocks noChangeAspect="1" noChangeArrowheads="1"/>
          </p:cNvPicPr>
          <p:nvPr/>
        </p:nvPicPr>
        <p:blipFill>
          <a:blip r:embed="rId5"/>
          <a:stretch>
            <a:fillRect/>
          </a:stretch>
        </p:blipFill>
        <p:spPr bwMode="auto">
          <a:xfrm>
            <a:off x="2355649" y="443700"/>
            <a:ext cx="737797" cy="864000"/>
          </a:xfrm>
          <a:prstGeom prst="rect">
            <a:avLst/>
          </a:prstGeom>
          <a:noFill/>
        </p:spPr>
      </p:pic>
      <p:sp>
        <p:nvSpPr>
          <p:cNvPr id="1048596" name="Google Shape;93;p1"/>
          <p:cNvSpPr txBox="1"/>
          <p:nvPr/>
        </p:nvSpPr>
        <p:spPr>
          <a:xfrm>
            <a:off x="314852" y="2680985"/>
            <a:ext cx="11487150" cy="2909026"/>
          </a:xfrm>
          <a:prstGeom prst="rect">
            <a:avLst/>
          </a:prstGeom>
          <a:noFill/>
          <a:ln>
            <a:noFill/>
          </a:ln>
        </p:spPr>
        <p:txBody>
          <a:bodyPr spcFirstLastPara="1" wrap="square" lIns="0" tIns="13425" rIns="0" bIns="0" anchor="t" anchorCtr="0">
            <a:spAutoFit/>
          </a:bodyPr>
          <a:lstStyle/>
          <a:p>
            <a:pPr marL="12700" algn="ctr">
              <a:lnSpc>
                <a:spcPct val="120000"/>
              </a:lnSpc>
              <a:spcAft>
                <a:spcPts val="600"/>
              </a:spcAft>
            </a:pPr>
            <a:r>
              <a:rPr lang="ru-RU" sz="2800" b="1" dirty="0">
                <a:solidFill>
                  <a:srgbClr val="0A192A"/>
                </a:solidFill>
                <a:latin typeface="Montserrat" panose="00000500000000000000" pitchFamily="2" charset="-52"/>
              </a:rPr>
              <a:t>Автономная некоммерческая организация </a:t>
            </a:r>
            <a:br>
              <a:rPr lang="ru-RU" sz="2800" b="1" dirty="0">
                <a:solidFill>
                  <a:srgbClr val="0A192A"/>
                </a:solidFill>
                <a:latin typeface="Montserrat" panose="00000500000000000000" pitchFamily="2" charset="-52"/>
              </a:rPr>
            </a:br>
            <a:r>
              <a:rPr lang="ru-RU" sz="2800" b="1" dirty="0">
                <a:solidFill>
                  <a:srgbClr val="0A192A"/>
                </a:solidFill>
                <a:latin typeface="Montserrat" panose="00000500000000000000" pitchFamily="2" charset="-52"/>
              </a:rPr>
              <a:t>«Служба защиты прав лиц, страдающих психическими расстройствами, детей-сирот и детей, оставшихся без попечения родителей»</a:t>
            </a:r>
            <a:br>
              <a:rPr lang="ru-RU" sz="2800" b="1" dirty="0">
                <a:solidFill>
                  <a:srgbClr val="0A192A"/>
                </a:solidFill>
                <a:latin typeface="Montserrat" panose="00000500000000000000" pitchFamily="2" charset="-52"/>
              </a:rPr>
            </a:br>
            <a:endParaRPr lang="ru-RU" sz="2800" b="1" dirty="0">
              <a:solidFill>
                <a:srgbClr val="0A192A"/>
              </a:solidFill>
              <a:latin typeface="Montserrat" panose="00000500000000000000" pitchFamily="2" charset="-52"/>
            </a:endParaRPr>
          </a:p>
          <a:p>
            <a:pPr marL="12700" algn="ctr">
              <a:lnSpc>
                <a:spcPct val="150000"/>
              </a:lnSpc>
              <a:spcAft>
                <a:spcPts val="600"/>
              </a:spcAft>
            </a:pPr>
            <a:r>
              <a:rPr lang="ru-RU" sz="1400" dirty="0">
                <a:solidFill>
                  <a:schemeClr val="bg2">
                    <a:lumMod val="50000"/>
                  </a:schemeClr>
                </a:solidFill>
                <a:latin typeface="Montserrat" panose="00000500000000000000" pitchFamily="2" charset="-52"/>
              </a:rPr>
              <a:t>Нижний Новгород, 12-13 апреля 2024</a:t>
            </a:r>
            <a:endParaRPr lang="en-US" sz="1400" dirty="0">
              <a:solidFill>
                <a:schemeClr val="bg2">
                  <a:lumMod val="50000"/>
                </a:schemeClr>
              </a:solidFill>
              <a:latin typeface="Montserrat" panose="00000500000000000000" pitchFamily="2" charset="-5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4" name="Заголовок 1048943"/>
          <p:cNvSpPr>
            <a:spLocks noGrp="1"/>
          </p:cNvSpPr>
          <p:nvPr>
            <p:ph type="title"/>
          </p:nvPr>
        </p:nvSpPr>
        <p:spPr>
          <a:xfrm>
            <a:off x="838200" y="773291"/>
            <a:ext cx="10515600" cy="490267"/>
          </a:xfrm>
        </p:spPr>
        <p:txBody>
          <a:bodyPr>
            <a:normAutofit fontScale="90000"/>
          </a:bodyPr>
          <a:lstStyle/>
          <a:p>
            <a:r>
              <a:rPr lang="ru" sz="3600" b="1">
                <a:solidFill>
                  <a:srgbClr val="008080"/>
                </a:solidFill>
              </a:rPr>
              <a:t>Основные направления деятельности: </a:t>
            </a:r>
            <a:endParaRPr lang="ru-RU" b="1">
              <a:solidFill>
                <a:srgbClr val="008080"/>
              </a:solidFill>
            </a:endParaRPr>
          </a:p>
        </p:txBody>
      </p:sp>
      <p:sp>
        <p:nvSpPr>
          <p:cNvPr id="1048945" name="Объект 1048944"/>
          <p:cNvSpPr>
            <a:spLocks noGrp="1"/>
          </p:cNvSpPr>
          <p:nvPr>
            <p:ph idx="1"/>
          </p:nvPr>
        </p:nvSpPr>
        <p:spPr>
          <a:xfrm>
            <a:off x="2757032" y="1018425"/>
            <a:ext cx="8617560" cy="5158538"/>
          </a:xfrm>
        </p:spPr>
        <p:txBody>
          <a:bodyPr>
            <a:normAutofit/>
          </a:bodyPr>
          <a:lstStyle/>
          <a:p>
            <a:pPr marL="0" indent="0">
              <a:lnSpc>
                <a:spcPct val="100000"/>
              </a:lnSpc>
              <a:buNone/>
            </a:pPr>
            <a:endParaRPr lang="ru-RU" sz="1800"/>
          </a:p>
          <a:p>
            <a:pPr marL="0" indent="0">
              <a:lnSpc>
                <a:spcPct val="100000"/>
              </a:lnSpc>
              <a:buNone/>
            </a:pPr>
            <a:endParaRPr lang="ru-RU" sz="1800"/>
          </a:p>
          <a:p>
            <a:pPr marL="0" indent="0">
              <a:lnSpc>
                <a:spcPct val="100000"/>
              </a:lnSpc>
              <a:buNone/>
            </a:pPr>
            <a:r>
              <a:rPr lang="en-US" altLang="ru" sz="2000"/>
              <a:t>- Защита прав ребенка-инвалида, его семьи  </a:t>
            </a:r>
            <a:endParaRPr lang="ru-RU" sz="1800"/>
          </a:p>
          <a:p>
            <a:pPr marL="0" indent="0">
              <a:lnSpc>
                <a:spcPct val="100000"/>
              </a:lnSpc>
              <a:buNone/>
            </a:pPr>
            <a:r>
              <a:rPr lang="en-US" altLang="ru" sz="2000"/>
              <a:t>- Профилактика социального сиротства детей с ментальными и тяжёлыми множественными нарушениями развития </a:t>
            </a:r>
            <a:endParaRPr lang="ru-RU" sz="1800"/>
          </a:p>
          <a:p>
            <a:pPr marL="0" indent="0">
              <a:lnSpc>
                <a:spcPct val="100000"/>
              </a:lnSpc>
              <a:buNone/>
            </a:pPr>
            <a:r>
              <a:rPr lang="en-US" altLang="ru" sz="2000"/>
              <a:t>- Защита прав детей-сирот и детей оставшихся без попечения родителей в детских домах-интернатах для детей-инвалидов  </a:t>
            </a:r>
            <a:endParaRPr lang="ru-RU" sz="1800"/>
          </a:p>
          <a:p>
            <a:pPr marL="0" indent="0">
              <a:lnSpc>
                <a:spcPct val="100000"/>
              </a:lnSpc>
              <a:buNone/>
            </a:pPr>
            <a:r>
              <a:rPr lang="en-US" altLang="ru" sz="2000"/>
              <a:t>- Юридическое консультирование и защита прав граждан с интеллектуальными и психическими нарушениями, проживающих в ПНИ и ДДИ Самарской области – проект «Служба защиты прав».  </a:t>
            </a:r>
            <a:endParaRPr lang="ru-RU" sz="1800"/>
          </a:p>
          <a:p>
            <a:pPr marL="0" indent="0">
              <a:lnSpc>
                <a:spcPct val="100000"/>
              </a:lnSpc>
              <a:buNone/>
            </a:pPr>
            <a:r>
              <a:rPr lang="en-US" altLang="ru" sz="2000"/>
              <a:t>- Волонтерская деятельность в детских дома-интернатах для детей-инвалидов Самарской области – проект «Волонтеры – особым детям. Самарская область»  </a:t>
            </a:r>
            <a:endParaRPr lang="ru-RU"/>
          </a:p>
        </p:txBody>
      </p:sp>
      <p:sp>
        <p:nvSpPr>
          <p:cNvPr id="1048946" name="Номер слайда 1048945"/>
          <p:cNvSpPr>
            <a:spLocks noGrp="1"/>
          </p:cNvSpPr>
          <p:nvPr>
            <p:ph type="sldNum" sz="quarter" idx="12"/>
          </p:nvPr>
        </p:nvSpPr>
        <p:spPr/>
        <p:txBody>
          <a:bodyPr/>
          <a:lstStyle/>
          <a:p>
            <a:fld id="{CD75B61C-B913-424A-BDFF-94642C852535}" type="slidenum">
              <a:rPr lang="ru-RU"/>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9" name="Заголовок 1048948"/>
          <p:cNvSpPr>
            <a:spLocks noGrp="1"/>
          </p:cNvSpPr>
          <p:nvPr>
            <p:ph type="title"/>
          </p:nvPr>
        </p:nvSpPr>
        <p:spPr>
          <a:xfrm>
            <a:off x="838200" y="365125"/>
            <a:ext cx="10964113" cy="1325563"/>
          </a:xfrm>
        </p:spPr>
        <p:txBody>
          <a:bodyPr>
            <a:normAutofit/>
          </a:bodyPr>
          <a:lstStyle/>
          <a:p>
            <a:r>
              <a:rPr lang="ru" sz="3600" b="1">
                <a:solidFill>
                  <a:srgbClr val="008080"/>
                </a:solidFill>
              </a:rPr>
              <a:t>Деятельность в сфере ЗАЩИТЫ ПРАВ ПРОЖИВАЮЩИХ В ДДИ и ПНИ с 2006 года</a:t>
            </a:r>
            <a:endParaRPr lang="ru-RU" b="1">
              <a:solidFill>
                <a:srgbClr val="008080"/>
              </a:solidFill>
            </a:endParaRPr>
          </a:p>
        </p:txBody>
      </p:sp>
      <p:sp>
        <p:nvSpPr>
          <p:cNvPr id="1048950" name="Объект 1048949"/>
          <p:cNvSpPr>
            <a:spLocks noGrp="1"/>
          </p:cNvSpPr>
          <p:nvPr>
            <p:ph idx="1"/>
          </p:nvPr>
        </p:nvSpPr>
        <p:spPr>
          <a:xfrm>
            <a:off x="2157357" y="1825625"/>
            <a:ext cx="8533977" cy="4351338"/>
          </a:xfrm>
        </p:spPr>
        <p:txBody>
          <a:bodyPr/>
          <a:lstStyle/>
          <a:p>
            <a:endParaRPr lang="ru-RU"/>
          </a:p>
          <a:p>
            <a:r>
              <a:rPr lang="ru"/>
              <a:t>Количество ПНИ – 9</a:t>
            </a:r>
            <a:endParaRPr lang="ru-RU"/>
          </a:p>
          <a:p>
            <a:r>
              <a:rPr lang="ru"/>
              <a:t>Количество ДДИ – 2</a:t>
            </a:r>
            <a:endParaRPr lang="ru-RU"/>
          </a:p>
          <a:p>
            <a:r>
              <a:rPr lang="ru"/>
              <a:t>Интернат для инвалидов с отделение для недееспособных граждан с психическими нарушениями – 1</a:t>
            </a:r>
            <a:endParaRPr lang="ru-RU"/>
          </a:p>
        </p:txBody>
      </p:sp>
      <p:sp>
        <p:nvSpPr>
          <p:cNvPr id="1048951" name="Номер слайда 1048950"/>
          <p:cNvSpPr>
            <a:spLocks noGrp="1"/>
          </p:cNvSpPr>
          <p:nvPr>
            <p:ph type="sldNum" sz="quarter" idx="12"/>
          </p:nvPr>
        </p:nvSpPr>
        <p:spPr/>
        <p:txBody>
          <a:bodyPr/>
          <a:lstStyle/>
          <a:p>
            <a:fld id="{CD75B61C-B913-424A-BDFF-94642C852535}" type="slidenum">
              <a:rPr lang="ru-RU"/>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2" name="Заголовок 1048951"/>
          <p:cNvSpPr>
            <a:spLocks noGrp="1"/>
          </p:cNvSpPr>
          <p:nvPr>
            <p:ph type="title"/>
          </p:nvPr>
        </p:nvSpPr>
        <p:spPr>
          <a:xfrm>
            <a:off x="437978" y="356650"/>
            <a:ext cx="11283075" cy="623661"/>
          </a:xfrm>
        </p:spPr>
        <p:txBody>
          <a:bodyPr>
            <a:normAutofit fontScale="90000"/>
          </a:bodyPr>
          <a:lstStyle/>
          <a:p>
            <a:pPr algn="ctr"/>
            <a:r>
              <a:rPr lang="ru" sz="3200" b="1">
                <a:solidFill>
                  <a:srgbClr val="008080"/>
                </a:solidFill>
              </a:rPr>
              <a:t>Статистика обращений за 2022 - 2023 год </a:t>
            </a:r>
            <a:r>
              <a:rPr lang="en-US" altLang="ru" sz="3200" b="1">
                <a:solidFill>
                  <a:srgbClr val="008080"/>
                </a:solidFill>
              </a:rPr>
              <a:t/>
            </a:r>
            <a:br>
              <a:rPr lang="en-US" altLang="ru" sz="3200" b="1">
                <a:solidFill>
                  <a:srgbClr val="008080"/>
                </a:solidFill>
              </a:rPr>
            </a:br>
            <a:r>
              <a:rPr lang="ru" sz="3200" b="1">
                <a:solidFill>
                  <a:srgbClr val="008080"/>
                </a:solidFill>
              </a:rPr>
              <a:t>661 обращение</a:t>
            </a:r>
            <a:r>
              <a:rPr lang="ru" sz="3200" b="1"/>
              <a:t> </a:t>
            </a:r>
            <a:endParaRPr lang="ru-RU" b="1"/>
          </a:p>
        </p:txBody>
      </p:sp>
      <p:sp>
        <p:nvSpPr>
          <p:cNvPr id="1048953" name="Объект 1048952"/>
          <p:cNvSpPr>
            <a:spLocks noGrp="1"/>
          </p:cNvSpPr>
          <p:nvPr>
            <p:ph idx="1"/>
          </p:nvPr>
        </p:nvSpPr>
        <p:spPr>
          <a:xfrm>
            <a:off x="838200" y="965917"/>
            <a:ext cx="10756214" cy="5211045"/>
          </a:xfrm>
        </p:spPr>
        <p:txBody>
          <a:bodyPr>
            <a:normAutofit fontScale="75000" lnSpcReduction="20000"/>
          </a:bodyPr>
          <a:lstStyle/>
          <a:p>
            <a:pPr marL="0" indent="0">
              <a:lnSpc>
                <a:spcPct val="120000"/>
              </a:lnSpc>
              <a:buNone/>
            </a:pPr>
            <a:r>
              <a:rPr lang="ru"/>
              <a:t>Тематика</a:t>
            </a:r>
            <a:r>
              <a:rPr lang="en-US" altLang="ru"/>
              <a:t> </a:t>
            </a:r>
            <a:r>
              <a:rPr lang="ru" altLang="ru"/>
              <a:t>обращений</a:t>
            </a:r>
            <a:r>
              <a:rPr lang="en-US" altLang="ru"/>
              <a:t>:</a:t>
            </a:r>
            <a:endParaRPr lang="ru-RU"/>
          </a:p>
          <a:p>
            <a:pPr marL="0" indent="0">
              <a:lnSpc>
                <a:spcPct val="120000"/>
              </a:lnSpc>
              <a:buNone/>
            </a:pPr>
            <a:r>
              <a:rPr lang="ru"/>
              <a:t>-неудовлетворительное</a:t>
            </a:r>
            <a:r>
              <a:rPr lang="en-US" altLang="ru"/>
              <a:t> </a:t>
            </a:r>
            <a:r>
              <a:rPr lang="ru"/>
              <a:t>состояние материально-технической базы, отсутствие надлежащих условий пребывания, переполненность палат, ветхая мебель, плохое питание, отсутствие одежды и обуви, ветхая одежда и обувь – </a:t>
            </a:r>
            <a:r>
              <a:rPr lang="ru" b="1"/>
              <a:t>235</a:t>
            </a:r>
            <a:endParaRPr lang="ru-RU" b="1"/>
          </a:p>
          <a:p>
            <a:pPr marL="0" indent="0">
              <a:lnSpc>
                <a:spcPct val="120000"/>
              </a:lnSpc>
              <a:buNone/>
            </a:pPr>
            <a:r>
              <a:rPr lang="ru"/>
              <a:t>- запрет совершения прогулок, выхода и выезда за пределы ПНИ и ДДИ – </a:t>
            </a:r>
            <a:r>
              <a:rPr lang="ru" b="1"/>
              <a:t>103</a:t>
            </a:r>
            <a:endParaRPr lang="ru-RU" b="1"/>
          </a:p>
          <a:p>
            <a:pPr marL="0" indent="0">
              <a:lnSpc>
                <a:spcPct val="120000"/>
              </a:lnSpc>
              <a:buNone/>
            </a:pPr>
            <a:r>
              <a:rPr lang="ru"/>
              <a:t>- отказ в приобретении продуктов питания, напитков (кофе), сигарет, ограничение без объяснения причин и учета мнения проживающих в ПНИ перечня и ассортимента продуктов и напитков (на усмотрение сотрудников администрации и органов опеки и попечительства) – </a:t>
            </a:r>
            <a:r>
              <a:rPr lang="ru" b="1"/>
              <a:t>59</a:t>
            </a:r>
            <a:endParaRPr lang="ru-RU" b="1"/>
          </a:p>
          <a:p>
            <a:pPr marL="0" indent="0">
              <a:lnSpc>
                <a:spcPct val="120000"/>
              </a:lnSpc>
              <a:buNone/>
            </a:pPr>
            <a:r>
              <a:rPr lang="ru"/>
              <a:t>- запрет или ограничение на пользование средствами связи (мобильный телефон, интернет) - </a:t>
            </a:r>
            <a:r>
              <a:rPr lang="ru" b="1"/>
              <a:t>54</a:t>
            </a:r>
            <a:endParaRPr lang="ru-RU" b="1"/>
          </a:p>
          <a:p>
            <a:pPr marL="0" indent="0">
              <a:lnSpc>
                <a:spcPct val="120000"/>
              </a:lnSpc>
              <a:buNone/>
            </a:pPr>
            <a:r>
              <a:rPr lang="ru"/>
              <a:t>- угроза со стороны персонала применения сильнодействующих лекарственных препаратов (аминазин, галоперидол) -</a:t>
            </a:r>
            <a:r>
              <a:rPr lang="ru" b="1"/>
              <a:t>53</a:t>
            </a:r>
            <a:endParaRPr lang="ru-RU" b="1"/>
          </a:p>
          <a:p>
            <a:pPr marL="0" indent="0">
              <a:lnSpc>
                <a:spcPct val="120000"/>
              </a:lnSpc>
              <a:buNone/>
            </a:pPr>
            <a:r>
              <a:rPr lang="ru"/>
              <a:t>- грубое отношение со стороны администрации, врачей-психиатров, обслуживающего персонала – </a:t>
            </a:r>
            <a:r>
              <a:rPr lang="ru" b="1"/>
              <a:t>34</a:t>
            </a:r>
            <a:endParaRPr lang="ru-RU" b="1"/>
          </a:p>
        </p:txBody>
      </p:sp>
      <p:sp>
        <p:nvSpPr>
          <p:cNvPr id="1048954" name="Номер слайда 1048953"/>
          <p:cNvSpPr>
            <a:spLocks noGrp="1"/>
          </p:cNvSpPr>
          <p:nvPr>
            <p:ph type="sldNum" sz="quarter" idx="12"/>
          </p:nvPr>
        </p:nvSpPr>
        <p:spPr/>
        <p:txBody>
          <a:bodyPr/>
          <a:lstStyle/>
          <a:p>
            <a:fld id="{CD75B61C-B913-424A-BDFF-94642C852535}" type="slidenum">
              <a:rPr lang="ru-RU"/>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6" name="Объект 1048955"/>
          <p:cNvSpPr>
            <a:spLocks noGrp="1"/>
          </p:cNvSpPr>
          <p:nvPr>
            <p:ph idx="1"/>
          </p:nvPr>
        </p:nvSpPr>
        <p:spPr>
          <a:xfrm>
            <a:off x="655459" y="340371"/>
            <a:ext cx="10822344" cy="5836592"/>
          </a:xfrm>
        </p:spPr>
        <p:txBody>
          <a:bodyPr>
            <a:normAutofit fontScale="85714" lnSpcReduction="20000"/>
          </a:bodyPr>
          <a:lstStyle/>
          <a:p>
            <a:pPr marL="0" indent="0">
              <a:lnSpc>
                <a:spcPct val="120000"/>
              </a:lnSpc>
              <a:buNone/>
            </a:pPr>
            <a:r>
              <a:rPr lang="en-US" altLang="ru"/>
              <a:t>- содействие в организации занятий адаптивной физической культурой, адаптивным спортом с последующим участие в соревнованиях – </a:t>
            </a:r>
            <a:r>
              <a:rPr lang="en-US" altLang="ru" b="1"/>
              <a:t>27</a:t>
            </a:r>
            <a:endParaRPr lang="ru-RU" b="1"/>
          </a:p>
          <a:p>
            <a:pPr marL="0" indent="0">
              <a:lnSpc>
                <a:spcPct val="120000"/>
              </a:lnSpc>
              <a:buNone/>
            </a:pPr>
            <a:r>
              <a:rPr lang="en-US" altLang="ru"/>
              <a:t>- содействие в организации выездов на культурно-массовые мероприятия, театры, музеи, кино и т.п. - </a:t>
            </a:r>
            <a:r>
              <a:rPr lang="en-US" altLang="ru" b="1"/>
              <a:t>21</a:t>
            </a:r>
            <a:endParaRPr lang="ru-RU" b="1"/>
          </a:p>
          <a:p>
            <a:pPr marL="0" indent="0">
              <a:lnSpc>
                <a:spcPct val="120000"/>
              </a:lnSpc>
              <a:buNone/>
            </a:pPr>
            <a:r>
              <a:rPr lang="en-US" altLang="ru"/>
              <a:t>- содействие в реализации права на санаторно-курортного лечение – </a:t>
            </a:r>
            <a:r>
              <a:rPr lang="en-US" altLang="ru" b="1"/>
              <a:t>17</a:t>
            </a:r>
            <a:endParaRPr lang="ru-RU" b="1"/>
          </a:p>
          <a:p>
            <a:pPr marL="0" indent="0">
              <a:lnSpc>
                <a:spcPct val="120000"/>
              </a:lnSpc>
              <a:buNone/>
            </a:pPr>
            <a:r>
              <a:rPr lang="en-US" altLang="ru"/>
              <a:t>- насилие со стороны обслуживающего персонала – </a:t>
            </a:r>
            <a:r>
              <a:rPr lang="en-US" altLang="ru" b="1"/>
              <a:t>15</a:t>
            </a:r>
            <a:endParaRPr lang="ru-RU" b="1"/>
          </a:p>
          <a:p>
            <a:pPr marL="0" indent="0">
              <a:lnSpc>
                <a:spcPct val="120000"/>
              </a:lnSpc>
              <a:buNone/>
            </a:pPr>
            <a:r>
              <a:rPr lang="en-US" altLang="ru"/>
              <a:t>- </a:t>
            </a:r>
            <a:r>
              <a:rPr lang="ru" altLang="ru"/>
              <a:t>восстановление</a:t>
            </a:r>
            <a:r>
              <a:rPr lang="en-US" altLang="ru"/>
              <a:t> дееспособности (ограниченной дееспособности) – </a:t>
            </a:r>
            <a:r>
              <a:rPr lang="en-US" altLang="ru" b="1"/>
              <a:t>12</a:t>
            </a:r>
            <a:endParaRPr lang="ru-RU" b="1"/>
          </a:p>
          <a:p>
            <a:pPr marL="0" indent="0">
              <a:lnSpc>
                <a:spcPct val="120000"/>
              </a:lnSpc>
              <a:buNone/>
            </a:pPr>
            <a:r>
              <a:rPr lang="en-US" altLang="ru"/>
              <a:t>- содействи</a:t>
            </a:r>
            <a:r>
              <a:rPr lang="ru" altLang="ru"/>
              <a:t>е</a:t>
            </a:r>
            <a:r>
              <a:rPr lang="en-US" altLang="ru"/>
              <a:t> в переводе в другой ПНИ или ДДИ – </a:t>
            </a:r>
            <a:r>
              <a:rPr lang="en-US" altLang="ru" b="1"/>
              <a:t>11</a:t>
            </a:r>
            <a:endParaRPr lang="ru-RU" b="1"/>
          </a:p>
          <a:p>
            <a:pPr marL="0" indent="0">
              <a:lnSpc>
                <a:spcPct val="120000"/>
              </a:lnSpc>
              <a:buNone/>
            </a:pPr>
            <a:r>
              <a:rPr lang="en-US" altLang="ru"/>
              <a:t>- отказ в оказание содействия в получении или переоформлении технического средства реабилитации - </a:t>
            </a:r>
            <a:r>
              <a:rPr lang="en-US" altLang="ru" b="1"/>
              <a:t>9</a:t>
            </a:r>
            <a:endParaRPr lang="ru-RU" b="1"/>
          </a:p>
          <a:p>
            <a:pPr marL="0" indent="0">
              <a:lnSpc>
                <a:spcPct val="120000"/>
              </a:lnSpc>
              <a:buNone/>
            </a:pPr>
            <a:r>
              <a:rPr lang="en-US" altLang="ru"/>
              <a:t>- </a:t>
            </a:r>
            <a:r>
              <a:rPr lang="ru" altLang="ru"/>
              <a:t>содействие</a:t>
            </a:r>
            <a:r>
              <a:rPr lang="en-US" altLang="ru"/>
              <a:t> в получении информации о размере пенсии и остатке денежных средств на лицевом счете – </a:t>
            </a:r>
            <a:r>
              <a:rPr lang="en-US" altLang="ru" b="1"/>
              <a:t>7</a:t>
            </a:r>
            <a:endParaRPr lang="ru-RU" b="1"/>
          </a:p>
          <a:p>
            <a:pPr marL="0" indent="0">
              <a:lnSpc>
                <a:spcPct val="120000"/>
              </a:lnSpc>
              <a:buNone/>
            </a:pPr>
            <a:r>
              <a:rPr lang="en-US" altLang="ru"/>
              <a:t>- содействие в реализации права на работу за пределами интерната – </a:t>
            </a:r>
            <a:r>
              <a:rPr lang="en-US" altLang="ru" b="1"/>
              <a:t>4</a:t>
            </a:r>
            <a:endParaRPr lang="ru-RU" b="1"/>
          </a:p>
        </p:txBody>
      </p:sp>
      <p:sp>
        <p:nvSpPr>
          <p:cNvPr id="1048957" name="Номер слайда 1048956"/>
          <p:cNvSpPr>
            <a:spLocks noGrp="1"/>
          </p:cNvSpPr>
          <p:nvPr>
            <p:ph type="sldNum" sz="quarter" idx="12"/>
          </p:nvPr>
        </p:nvSpPr>
        <p:spPr/>
        <p:txBody>
          <a:bodyPr/>
          <a:lstStyle/>
          <a:p>
            <a:fld id="{CD75B61C-B913-424A-BDFF-94642C852535}" type="slidenum">
              <a:rPr lang="ru-RU"/>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8" name="Заголовок 1048957"/>
          <p:cNvSpPr>
            <a:spLocks noGrp="1"/>
          </p:cNvSpPr>
          <p:nvPr>
            <p:ph type="title"/>
          </p:nvPr>
        </p:nvSpPr>
        <p:spPr/>
        <p:txBody>
          <a:bodyPr/>
          <a:lstStyle/>
          <a:p>
            <a:r>
              <a:rPr lang="ru" b="1">
                <a:solidFill>
                  <a:srgbClr val="008080"/>
                </a:solidFill>
              </a:rPr>
              <a:t>Контакты</a:t>
            </a:r>
            <a:r>
              <a:rPr lang="en-US" altLang="ru" b="1">
                <a:solidFill>
                  <a:srgbClr val="008080"/>
                </a:solidFill>
              </a:rPr>
              <a:t>:</a:t>
            </a:r>
            <a:endParaRPr lang="ru-RU" b="1">
              <a:solidFill>
                <a:srgbClr val="008080"/>
              </a:solidFill>
            </a:endParaRPr>
          </a:p>
        </p:txBody>
      </p:sp>
      <p:sp>
        <p:nvSpPr>
          <p:cNvPr id="1048959" name="Объект 1048958"/>
          <p:cNvSpPr>
            <a:spLocks noGrp="1"/>
          </p:cNvSpPr>
          <p:nvPr>
            <p:ph idx="1"/>
          </p:nvPr>
        </p:nvSpPr>
        <p:spPr/>
        <p:txBody>
          <a:bodyPr/>
          <a:lstStyle/>
          <a:p>
            <a:pPr marL="0" indent="0">
              <a:buNone/>
            </a:pPr>
            <a:r>
              <a:rPr lang="ru" sz="2800"/>
              <a:t>Соломанидина Ольга Юрьевна </a:t>
            </a:r>
            <a:endParaRPr lang="ru-RU" sz="2800"/>
          </a:p>
          <a:p>
            <a:pPr marL="0" indent="0">
              <a:buNone/>
            </a:pPr>
            <a:endParaRPr lang="ru-RU" sz="2800"/>
          </a:p>
          <a:p>
            <a:r>
              <a:rPr lang="ru" sz="2800"/>
              <a:t>Тел.: +7 927 207 67 74 </a:t>
            </a:r>
            <a:endParaRPr lang="ru-RU" sz="2800"/>
          </a:p>
          <a:p>
            <a:r>
              <a:rPr lang="ru" sz="2800"/>
              <a:t>Эл.почта: ods@list.ru</a:t>
            </a:r>
            <a:endParaRPr lang="ru-RU" sz="2800"/>
          </a:p>
          <a:p>
            <a:pPr marL="0" indent="0">
              <a:buNone/>
            </a:pPr>
            <a:endParaRPr lang="ru-RU"/>
          </a:p>
        </p:txBody>
      </p:sp>
      <p:sp>
        <p:nvSpPr>
          <p:cNvPr id="1048960" name="Номер слайда 1048959"/>
          <p:cNvSpPr>
            <a:spLocks noGrp="1"/>
          </p:cNvSpPr>
          <p:nvPr>
            <p:ph type="sldNum" sz="quarter" idx="12"/>
          </p:nvPr>
        </p:nvSpPr>
        <p:spPr/>
        <p:txBody>
          <a:bodyPr/>
          <a:lstStyle/>
          <a:p>
            <a:fld id="{CD75B61C-B913-424A-BDFF-94642C852535}" type="slidenum">
              <a:rPr lang="ru-RU"/>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5" name="Заголовок 1048974"/>
          <p:cNvSpPr>
            <a:spLocks noGrp="1"/>
          </p:cNvSpPr>
          <p:nvPr>
            <p:ph type="ctrTitle"/>
          </p:nvPr>
        </p:nvSpPr>
        <p:spPr/>
        <p:txBody>
          <a:bodyPr/>
          <a:lstStyle/>
          <a:p>
            <a:r>
              <a:rPr lang="ru" b="1">
                <a:solidFill>
                  <a:srgbClr val="008080"/>
                </a:solidFill>
              </a:rPr>
              <a:t>Спасибо</a:t>
            </a:r>
            <a:r>
              <a:rPr lang="en-US" altLang="ru" b="1">
                <a:solidFill>
                  <a:srgbClr val="008080"/>
                </a:solidFill>
              </a:rPr>
              <a:t> </a:t>
            </a:r>
            <a:r>
              <a:rPr lang="ru" altLang="ru" b="1">
                <a:solidFill>
                  <a:srgbClr val="008080"/>
                </a:solidFill>
              </a:rPr>
              <a:t>за</a:t>
            </a:r>
            <a:r>
              <a:rPr lang="en-US" altLang="ru" b="1">
                <a:solidFill>
                  <a:srgbClr val="008080"/>
                </a:solidFill>
              </a:rPr>
              <a:t> </a:t>
            </a:r>
            <a:r>
              <a:rPr lang="ru" altLang="ru" b="1">
                <a:solidFill>
                  <a:srgbClr val="008080"/>
                </a:solidFill>
              </a:rPr>
              <a:t>внимание</a:t>
            </a:r>
            <a:r>
              <a:rPr lang="en-US" altLang="ru" b="1">
                <a:solidFill>
                  <a:srgbClr val="008080"/>
                </a:solidFill>
              </a:rPr>
              <a:t>!</a:t>
            </a:r>
            <a:endParaRPr lang="ru-RU" b="1">
              <a:solidFill>
                <a:srgbClr val="008080"/>
              </a:solidFill>
            </a:endParaRPr>
          </a:p>
        </p:txBody>
      </p:sp>
      <p:sp>
        <p:nvSpPr>
          <p:cNvPr id="1048977" name="Номер слайда 1048976"/>
          <p:cNvSpPr>
            <a:spLocks noGrp="1"/>
          </p:cNvSpPr>
          <p:nvPr>
            <p:ph type="sldNum" sz="quarter" idx="12"/>
          </p:nvPr>
        </p:nvSpPr>
        <p:spPr/>
        <p:txBody>
          <a:bodyPr/>
          <a:lstStyle/>
          <a:p>
            <a:fld id="{CD75B61C-B913-424A-BDFF-94642C852535}" type="slidenum">
              <a:rPr lang="ru-RU"/>
              <a:t>25</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Группа 28"/>
          <p:cNvGrpSpPr>
            <a:grpSpLocks noChangeAspect="1"/>
          </p:cNvGrpSpPr>
          <p:nvPr/>
        </p:nvGrpSpPr>
        <p:grpSpPr>
          <a:xfrm>
            <a:off x="9801567" y="282450"/>
            <a:ext cx="1991972" cy="540000"/>
            <a:chOff x="5888012" y="5551644"/>
            <a:chExt cx="2663530" cy="722052"/>
          </a:xfrm>
        </p:grpSpPr>
        <p:pic>
          <p:nvPicPr>
            <p:cNvPr id="2097157" name="Picture 2" descr="https://downloader.disk.yandex.ru/preview/1e7c5143ef87045831c0770098093da89289de7a0e62854ed84466870d3cd7f3/65b143af/Yfav5IvzLi9GrqJe9Grg181W-unWYuv9uiosRwK7VCtOxwykbIQzWNbc3CKdKcyxaurJ4qfARVyAexEesPdB_Q%3D%3D?uid=0&amp;filename=%D0%B3%D0%B5%D1%80%D0%B1.png&amp;disposition=inline&amp;hash=&amp;limit=0&amp;content_type=image%2Fpng&amp;owner_uid=0&amp;tknv=v2&amp;size=2048x2048"/>
            <p:cNvPicPr>
              <a:picLocks noChangeAspect="1" noChangeArrowheads="1"/>
            </p:cNvPicPr>
            <p:nvPr/>
          </p:nvPicPr>
          <p:blipFill>
            <a:blip r:embed="rId2" cstate="print"/>
            <a:srcRect/>
            <a:stretch>
              <a:fillRect/>
            </a:stretch>
          </p:blipFill>
          <p:spPr bwMode="auto">
            <a:xfrm>
              <a:off x="5888012" y="5551644"/>
              <a:ext cx="616584" cy="722052"/>
            </a:xfrm>
            <a:prstGeom prst="rect">
              <a:avLst/>
            </a:prstGeom>
            <a:noFill/>
          </p:spPr>
        </p:pic>
        <p:pic>
          <p:nvPicPr>
            <p:cNvPr id="2097158" name="Picture 4" descr="https://downloader.disk.yandex.ru/preview/38e2063c16a7733cf55bda74d34bed76783d437254325218036977d61dcc123c/65b13c41/KQ29rA6LIUH_HtI4d0_rKJv2qf966sSL_imLXZsv6M9seEFlzBql8CB1iSE-FwO4_JXSGOcSkS_yjjJFL9PYDA%3D%3D?uid=0&amp;filename=%D0%91%D0%B5%D0%BB%D1%8B%D0%B9%20%D1%84%D0%BE%D0%BD.png&amp;disposition=inline&amp;hash=&amp;limit=0&amp;content_type=image%2Fpng&amp;owner_uid=0&amp;tknv=v2&amp;size=1860x937"/>
            <p:cNvPicPr>
              <a:picLocks noChangeAspect="1" noChangeArrowheads="1"/>
            </p:cNvPicPr>
            <p:nvPr/>
          </p:nvPicPr>
          <p:blipFill>
            <a:blip r:embed="rId3" cstate="print"/>
            <a:srcRect/>
            <a:stretch>
              <a:fillRect/>
            </a:stretch>
          </p:blipFill>
          <p:spPr bwMode="auto">
            <a:xfrm>
              <a:off x="6798081" y="5557171"/>
              <a:ext cx="1753461" cy="669605"/>
            </a:xfrm>
            <a:prstGeom prst="rect">
              <a:avLst/>
            </a:prstGeom>
            <a:noFill/>
          </p:spPr>
        </p:pic>
        <p:cxnSp>
          <p:nvCxnSpPr>
            <p:cNvPr id="3145732" name="Прямая соединительная линия 31"/>
            <p:cNvCxnSpPr>
              <a:cxnSpLocks/>
            </p:cNvCxnSpPr>
            <p:nvPr/>
          </p:nvCxnSpPr>
          <p:spPr>
            <a:xfrm>
              <a:off x="6622406" y="5576076"/>
              <a:ext cx="0" cy="63179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048600" name="Номер слайда 2"/>
          <p:cNvSpPr>
            <a:spLocks noGrp="1"/>
          </p:cNvSpPr>
          <p:nvPr>
            <p:ph type="sldNum" sz="quarter" idx="7"/>
          </p:nvPr>
        </p:nvSpPr>
        <p:spPr>
          <a:xfrm>
            <a:off x="9161069" y="6356350"/>
            <a:ext cx="2743200" cy="365125"/>
          </a:xfrm>
        </p:spPr>
        <p:txBody>
          <a:bodyPr/>
          <a:lstStyle/>
          <a:p>
            <a:fld id="{B6F15528-21DE-4FAA-801E-634DDDAF4B2B}" type="slidenum">
              <a:rPr lang="ru-RU" smtClean="0"/>
              <a:t>3</a:t>
            </a:fld>
            <a:endParaRPr lang="ru-RU" dirty="0"/>
          </a:p>
        </p:txBody>
      </p:sp>
      <p:sp>
        <p:nvSpPr>
          <p:cNvPr id="1048601" name="Прямоугольник 10"/>
          <p:cNvSpPr/>
          <p:nvPr/>
        </p:nvSpPr>
        <p:spPr>
          <a:xfrm>
            <a:off x="4833257" y="1079011"/>
            <a:ext cx="6960282" cy="4368800"/>
          </a:xfrm>
          <a:prstGeom prst="rect">
            <a:avLst/>
          </a:prstGeom>
        </p:spPr>
        <p:txBody>
          <a:bodyPr wrap="square" lIns="0" tIns="0" rIns="0" bIns="0">
            <a:spAutoFit/>
          </a:bodyPr>
          <a:lstStyle/>
          <a:p>
            <a:pPr marR="164314" algn="just">
              <a:lnSpc>
                <a:spcPts val="2000"/>
              </a:lnSpc>
            </a:pPr>
            <a:r>
              <a:rPr lang="ru-RU" sz="1400" b="1" dirty="0">
                <a:solidFill>
                  <a:srgbClr val="0A192A"/>
                </a:solidFill>
                <a:latin typeface="Montserrat" panose="00000500000000000000" pitchFamily="2" charset="-52"/>
              </a:rPr>
              <a:t>Нижегородская область </a:t>
            </a:r>
            <a:r>
              <a:rPr lang="ru-RU" sz="1400" dirty="0">
                <a:solidFill>
                  <a:srgbClr val="0A192A"/>
                </a:solidFill>
                <a:latin typeface="Montserrat" panose="00000500000000000000" pitchFamily="2" charset="-52"/>
              </a:rPr>
              <a:t>– первый и единственный регион </a:t>
            </a:r>
            <a:br>
              <a:rPr lang="ru-RU" sz="1400" dirty="0">
                <a:solidFill>
                  <a:srgbClr val="0A192A"/>
                </a:solidFill>
                <a:latin typeface="Montserrat" panose="00000500000000000000" pitchFamily="2" charset="-52"/>
              </a:rPr>
            </a:br>
            <a:r>
              <a:rPr lang="ru-RU" sz="1400" dirty="0">
                <a:solidFill>
                  <a:srgbClr val="0A192A"/>
                </a:solidFill>
                <a:latin typeface="Montserrat" panose="00000500000000000000" pitchFamily="2" charset="-52"/>
              </a:rPr>
              <a:t>в Российской Федерации, где внедрена система защиты прав лиц с психическими расстройствами, в центре которой человек, его права, индивидуальные потребности, здоровье, безопасность и благополучие.</a:t>
            </a:r>
          </a:p>
          <a:p>
            <a:pPr marR="164314">
              <a:lnSpc>
                <a:spcPts val="2000"/>
              </a:lnSpc>
            </a:pPr>
            <a:endParaRPr lang="ru-RU" sz="1400" dirty="0">
              <a:solidFill>
                <a:srgbClr val="0A192A"/>
              </a:solidFill>
              <a:latin typeface="Montserrat" panose="00000500000000000000" pitchFamily="2" charset="-52"/>
            </a:endParaRPr>
          </a:p>
          <a:p>
            <a:pPr marR="164314">
              <a:lnSpc>
                <a:spcPts val="2000"/>
              </a:lnSpc>
            </a:pPr>
            <a:endParaRPr lang="ru-RU" sz="1400" dirty="0">
              <a:solidFill>
                <a:srgbClr val="0A192A"/>
              </a:solidFill>
              <a:latin typeface="Montserrat" panose="00000500000000000000" pitchFamily="2" charset="-52"/>
            </a:endParaRPr>
          </a:p>
          <a:p>
            <a:pPr marR="164314">
              <a:lnSpc>
                <a:spcPts val="2000"/>
              </a:lnSpc>
            </a:pPr>
            <a:r>
              <a:rPr lang="ru-RU" sz="1400" dirty="0">
                <a:solidFill>
                  <a:srgbClr val="0A192A"/>
                </a:solidFill>
                <a:latin typeface="Montserrat" panose="00000500000000000000" pitchFamily="2" charset="-52"/>
              </a:rPr>
              <a:t>Автономная некоммерческая организация «Служба защиты прав лиц, страдающих психическими расстройствами, детей-сирот и детей, оставшихся без попечения родителей» (далее – Служба), </a:t>
            </a:r>
            <a:r>
              <a:rPr lang="ru-RU" sz="1400" b="1" dirty="0">
                <a:solidFill>
                  <a:srgbClr val="0A192A"/>
                </a:solidFill>
                <a:latin typeface="Montserrat" panose="00000500000000000000" pitchFamily="2" charset="-52"/>
              </a:rPr>
              <a:t>учреждена Правительством Нижегородской области </a:t>
            </a:r>
            <a:r>
              <a:rPr lang="ru-RU" sz="1400" dirty="0">
                <a:solidFill>
                  <a:srgbClr val="0A192A"/>
                </a:solidFill>
                <a:latin typeface="Montserrat" panose="00000500000000000000" pitchFamily="2" charset="-52"/>
              </a:rPr>
              <a:t>22 июля 2021 года при участии проекта Народного фронта «Регион заботы».*</a:t>
            </a:r>
          </a:p>
          <a:p>
            <a:pPr marR="164314">
              <a:lnSpc>
                <a:spcPts val="2000"/>
              </a:lnSpc>
            </a:pPr>
            <a:endParaRPr lang="ru-RU" sz="1400" dirty="0">
              <a:latin typeface="Montserrat" panose="00000500000000000000" pitchFamily="2" charset="-52"/>
            </a:endParaRPr>
          </a:p>
          <a:p>
            <a:pPr marR="164314">
              <a:lnSpc>
                <a:spcPts val="2000"/>
              </a:lnSpc>
            </a:pPr>
            <a:endParaRPr lang="ru-RU" sz="1200" i="1" dirty="0">
              <a:solidFill>
                <a:schemeClr val="tx1">
                  <a:lumMod val="65000"/>
                  <a:lumOff val="35000"/>
                </a:schemeClr>
              </a:solidFill>
              <a:latin typeface="Montserrat" panose="00000500000000000000" pitchFamily="2" charset="-52"/>
            </a:endParaRPr>
          </a:p>
          <a:p>
            <a:pPr marR="164314">
              <a:lnSpc>
                <a:spcPts val="2000"/>
              </a:lnSpc>
            </a:pPr>
            <a:r>
              <a:rPr lang="ru-RU" sz="1200" i="1" dirty="0">
                <a:solidFill>
                  <a:schemeClr val="tx1">
                    <a:lumMod val="65000"/>
                    <a:lumOff val="35000"/>
                  </a:schemeClr>
                </a:solidFill>
                <a:latin typeface="Montserrat" panose="00000500000000000000" pitchFamily="2" charset="-52"/>
              </a:rPr>
              <a:t>* Решение о создании Службы принято на заседании проектного комитета по вопросам модернизации медико-социальной сферы Нижегородской области </a:t>
            </a:r>
            <a:br>
              <a:rPr lang="ru-RU" sz="1200" i="1" dirty="0">
                <a:solidFill>
                  <a:schemeClr val="tx1">
                    <a:lumMod val="65000"/>
                    <a:lumOff val="35000"/>
                  </a:schemeClr>
                </a:solidFill>
                <a:latin typeface="Montserrat" panose="00000500000000000000" pitchFamily="2" charset="-52"/>
              </a:rPr>
            </a:br>
            <a:r>
              <a:rPr lang="ru-RU" sz="1200" i="1" dirty="0">
                <a:solidFill>
                  <a:schemeClr val="tx1">
                    <a:lumMod val="65000"/>
                    <a:lumOff val="35000"/>
                  </a:schemeClr>
                </a:solidFill>
                <a:latin typeface="Montserrat" panose="00000500000000000000" pitchFamily="2" charset="-52"/>
              </a:rPr>
              <a:t>от 25 марта 2021 года, протоколом заседания утвержден план создания Службы.</a:t>
            </a:r>
          </a:p>
          <a:p>
            <a:pPr marR="164314">
              <a:lnSpc>
                <a:spcPts val="2400"/>
              </a:lnSpc>
            </a:pPr>
            <a:endParaRPr lang="ru-RU" sz="2000" b="1" dirty="0">
              <a:solidFill>
                <a:srgbClr val="FF5721"/>
              </a:solidFill>
              <a:latin typeface="Montserrat" panose="00000500000000000000" pitchFamily="2" charset="-52"/>
            </a:endParaRPr>
          </a:p>
        </p:txBody>
      </p:sp>
      <p:pic>
        <p:nvPicPr>
          <p:cNvPr id="2097159" name="Рисунок 11"/>
          <p:cNvPicPr>
            <a:picLocks noChangeAspect="1"/>
          </p:cNvPicPr>
          <p:nvPr/>
        </p:nvPicPr>
        <p:blipFill>
          <a:blip r:embed="rId4"/>
          <a:stretch>
            <a:fillRect/>
          </a:stretch>
        </p:blipFill>
        <p:spPr>
          <a:xfrm>
            <a:off x="550864" y="1045084"/>
            <a:ext cx="3981709" cy="5493828"/>
          </a:xfrm>
          <a:prstGeom prst="rect">
            <a:avLst/>
          </a:prstGeom>
          <a:solidFill>
            <a:schemeClr val="bg2">
              <a:lumMod val="75000"/>
            </a:schemeClr>
          </a:solidFill>
          <a:ln>
            <a:solidFill>
              <a:schemeClr val="bg2">
                <a:lumMod val="75000"/>
              </a:schemeClr>
            </a:solidFill>
          </a:ln>
        </p:spPr>
      </p:pic>
      <p:sp>
        <p:nvSpPr>
          <p:cNvPr id="1048602" name="Google Shape;93;p1"/>
          <p:cNvSpPr txBox="1"/>
          <p:nvPr/>
        </p:nvSpPr>
        <p:spPr bwMode="auto">
          <a:xfrm>
            <a:off x="550864" y="349251"/>
            <a:ext cx="8532812" cy="406399"/>
          </a:xfrm>
          <a:prstGeom prst="rect">
            <a:avLst/>
          </a:prstGeom>
          <a:noFill/>
          <a:ln>
            <a:noFill/>
          </a:ln>
        </p:spPr>
        <p:txBody>
          <a:bodyPr spcFirstLastPara="1" wrap="square" lIns="0" tIns="0" rIns="0" bIns="0" anchor="t" anchorCtr="0">
            <a:noAutofit/>
          </a:bodyPr>
          <a:lstStyle/>
          <a:p>
            <a:pPr>
              <a:lnSpc>
                <a:spcPts val="1500"/>
              </a:lnSpc>
              <a:tabLst>
                <a:tab pos="1258888" algn="l"/>
              </a:tabLst>
            </a:pPr>
            <a:r>
              <a:rPr lang="ru-RU" sz="1200" dirty="0">
                <a:solidFill>
                  <a:srgbClr val="0A192A"/>
                </a:solidFill>
                <a:latin typeface="Montserrat" panose="00000500000000000000" pitchFamily="2" charset="-52"/>
              </a:rPr>
              <a:t>Служба защиты прав</a:t>
            </a:r>
            <a:endParaRPr lang="en-US" sz="1200" dirty="0">
              <a:solidFill>
                <a:srgbClr val="0A192A"/>
              </a:solidFill>
              <a:latin typeface="Montserrat" panose="00000500000000000000" pitchFamily="2" charset="-52"/>
            </a:endParaRPr>
          </a:p>
          <a:p>
            <a:pPr>
              <a:lnSpc>
                <a:spcPts val="2200"/>
              </a:lnSpc>
              <a:tabLst>
                <a:tab pos="1258888" algn="l"/>
              </a:tabLst>
            </a:pPr>
            <a:r>
              <a:rPr lang="ru-RU" b="1" dirty="0">
                <a:solidFill>
                  <a:srgbClr val="0A192A"/>
                </a:solidFill>
                <a:latin typeface="Montserrat" panose="00000500000000000000" pitchFamily="2" charset="-52"/>
              </a:rPr>
              <a:t>Создание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Google Shape;93;p1"/>
          <p:cNvSpPr txBox="1"/>
          <p:nvPr/>
        </p:nvSpPr>
        <p:spPr>
          <a:xfrm>
            <a:off x="6580260" y="2150918"/>
            <a:ext cx="11487150" cy="1689826"/>
          </a:xfrm>
          <a:prstGeom prst="rect">
            <a:avLst/>
          </a:prstGeom>
          <a:noFill/>
          <a:ln>
            <a:noFill/>
          </a:ln>
        </p:spPr>
        <p:txBody>
          <a:bodyPr spcFirstLastPara="1" wrap="square" lIns="0" tIns="13425" rIns="0" bIns="0" anchor="t" anchorCtr="0">
            <a:spAutoFit/>
          </a:bodyPr>
          <a:lstStyle/>
          <a:p>
            <a:pPr>
              <a:spcBef>
                <a:spcPts val="1800"/>
              </a:spcBef>
              <a:buClr>
                <a:srgbClr val="FF5721"/>
              </a:buClr>
            </a:pPr>
            <a:r>
              <a:rPr lang="ru-RU" sz="1600" kern="0" dirty="0">
                <a:solidFill>
                  <a:srgbClr val="0A192A"/>
                </a:solidFill>
                <a:latin typeface="Montserrat" panose="00000500000000000000" pitchFamily="2" charset="-52"/>
                <a:sym typeface="Montserrat ExtraBold"/>
              </a:rPr>
              <a:t>Доклад о защите прав лиц, </a:t>
            </a:r>
            <a:br>
              <a:rPr lang="ru-RU" sz="1600" kern="0" dirty="0">
                <a:solidFill>
                  <a:srgbClr val="0A192A"/>
                </a:solidFill>
                <a:latin typeface="Montserrat" panose="00000500000000000000" pitchFamily="2" charset="-52"/>
                <a:sym typeface="Montserrat ExtraBold"/>
              </a:rPr>
            </a:br>
            <a:r>
              <a:rPr lang="ru-RU" sz="1600" kern="0" dirty="0">
                <a:solidFill>
                  <a:srgbClr val="0A192A"/>
                </a:solidFill>
                <a:latin typeface="Montserrat" panose="00000500000000000000" pitchFamily="2" charset="-52"/>
                <a:sym typeface="Montserrat ExtraBold"/>
              </a:rPr>
              <a:t>страдающих психическими </a:t>
            </a:r>
            <a:br>
              <a:rPr lang="ru-RU" sz="1600" kern="0" dirty="0">
                <a:solidFill>
                  <a:srgbClr val="0A192A"/>
                </a:solidFill>
                <a:latin typeface="Montserrat" panose="00000500000000000000" pitchFamily="2" charset="-52"/>
                <a:sym typeface="Montserrat ExtraBold"/>
              </a:rPr>
            </a:br>
            <a:r>
              <a:rPr lang="ru-RU" sz="1600" kern="0" dirty="0">
                <a:solidFill>
                  <a:srgbClr val="0A192A"/>
                </a:solidFill>
                <a:latin typeface="Montserrat" panose="00000500000000000000" pitchFamily="2" charset="-52"/>
                <a:sym typeface="Montserrat ExtraBold"/>
              </a:rPr>
              <a:t>расстройствами, и детей-сирот </a:t>
            </a:r>
            <a:br>
              <a:rPr lang="ru-RU" sz="1600" kern="0" dirty="0">
                <a:solidFill>
                  <a:srgbClr val="0A192A"/>
                </a:solidFill>
                <a:latin typeface="Montserrat" panose="00000500000000000000" pitchFamily="2" charset="-52"/>
                <a:sym typeface="Montserrat ExtraBold"/>
              </a:rPr>
            </a:br>
            <a:r>
              <a:rPr lang="ru-RU" sz="1600" kern="0" dirty="0">
                <a:solidFill>
                  <a:srgbClr val="0A192A"/>
                </a:solidFill>
                <a:latin typeface="Montserrat" panose="00000500000000000000" pitchFamily="2" charset="-52"/>
                <a:sym typeface="Montserrat ExtraBold"/>
              </a:rPr>
              <a:t>в Нижегородской области</a:t>
            </a:r>
            <a:br>
              <a:rPr lang="ru-RU" sz="1600" kern="0" dirty="0">
                <a:solidFill>
                  <a:srgbClr val="0A192A"/>
                </a:solidFill>
                <a:latin typeface="Montserrat" panose="00000500000000000000" pitchFamily="2" charset="-52"/>
                <a:sym typeface="Montserrat ExtraBold"/>
              </a:rPr>
            </a:br>
            <a:r>
              <a:rPr lang="ru-RU" sz="1600" kern="0" dirty="0">
                <a:solidFill>
                  <a:srgbClr val="0A192A"/>
                </a:solidFill>
                <a:latin typeface="Montserrat" panose="00000500000000000000" pitchFamily="2" charset="-52"/>
                <a:sym typeface="Montserrat ExtraBold"/>
              </a:rPr>
              <a:t>2021-2022 </a:t>
            </a:r>
            <a:endParaRPr lang="en-US" sz="1600" u="sng" kern="0" dirty="0">
              <a:solidFill>
                <a:srgbClr val="0A192A"/>
              </a:solidFill>
              <a:latin typeface="Montserrat" panose="00000500000000000000" pitchFamily="2" charset="-52"/>
              <a:sym typeface="Montserrat"/>
            </a:endParaRPr>
          </a:p>
          <a:p>
            <a:pPr>
              <a:spcBef>
                <a:spcPts val="1800"/>
              </a:spcBef>
              <a:buClr>
                <a:srgbClr val="FF5721"/>
              </a:buClr>
            </a:pPr>
            <a:endParaRPr lang="ru-RU" sz="1600" kern="0" dirty="0">
              <a:solidFill>
                <a:srgbClr val="0A192A"/>
              </a:solidFill>
              <a:latin typeface="Montserrat" panose="00000500000000000000" pitchFamily="2" charset="-52"/>
            </a:endParaRPr>
          </a:p>
        </p:txBody>
      </p:sp>
      <p:sp>
        <p:nvSpPr>
          <p:cNvPr id="1048604" name="Google Shape;93;p1"/>
          <p:cNvSpPr txBox="1"/>
          <p:nvPr/>
        </p:nvSpPr>
        <p:spPr>
          <a:xfrm>
            <a:off x="550864" y="1463923"/>
            <a:ext cx="5555989" cy="3544025"/>
          </a:xfrm>
          <a:prstGeom prst="rect">
            <a:avLst/>
          </a:prstGeom>
          <a:noFill/>
          <a:ln>
            <a:noFill/>
          </a:ln>
        </p:spPr>
        <p:txBody>
          <a:bodyPr spcFirstLastPara="1" wrap="square" lIns="0" tIns="13425" rIns="0" bIns="0" anchor="t" anchorCtr="0">
            <a:spAutoFit/>
          </a:bodyPr>
          <a:lstStyle/>
          <a:p>
            <a:pPr marL="12700">
              <a:spcAft>
                <a:spcPts val="600"/>
              </a:spcAft>
            </a:pPr>
            <a:r>
              <a:rPr lang="ru-RU" sz="1600" kern="0" dirty="0">
                <a:solidFill>
                  <a:srgbClr val="0A192A"/>
                </a:solidFill>
                <a:latin typeface="Montserrat" panose="00000500000000000000" pitchFamily="2" charset="-52"/>
              </a:rPr>
              <a:t>Контакты </a:t>
            </a:r>
            <a:br>
              <a:rPr lang="ru-RU" sz="1600" kern="0" dirty="0">
                <a:solidFill>
                  <a:srgbClr val="0A192A"/>
                </a:solidFill>
                <a:latin typeface="Montserrat" panose="00000500000000000000" pitchFamily="2" charset="-52"/>
              </a:rPr>
            </a:br>
            <a:r>
              <a:rPr lang="ru-RU" sz="1600" kern="0" dirty="0">
                <a:solidFill>
                  <a:srgbClr val="0A192A"/>
                </a:solidFill>
                <a:latin typeface="Montserrat" panose="00000500000000000000" pitchFamily="2" charset="-52"/>
              </a:rPr>
              <a:t>АНО «Служба защиты прав лиц, страдающих психическими расстройствами, </a:t>
            </a:r>
            <a:br>
              <a:rPr lang="ru-RU" sz="1600" kern="0" dirty="0">
                <a:solidFill>
                  <a:srgbClr val="0A192A"/>
                </a:solidFill>
                <a:latin typeface="Montserrat" panose="00000500000000000000" pitchFamily="2" charset="-52"/>
              </a:rPr>
            </a:br>
            <a:r>
              <a:rPr lang="ru-RU" sz="1600" kern="0" dirty="0">
                <a:solidFill>
                  <a:srgbClr val="0A192A"/>
                </a:solidFill>
                <a:latin typeface="Montserrat" panose="00000500000000000000" pitchFamily="2" charset="-52"/>
              </a:rPr>
              <a:t>детей-сирот и детей, оставшихся без попечения родителей»:</a:t>
            </a:r>
          </a:p>
          <a:p>
            <a:pPr>
              <a:spcBef>
                <a:spcPts val="1800"/>
              </a:spcBef>
              <a:buClr>
                <a:srgbClr val="FF5721"/>
              </a:buClr>
            </a:pPr>
            <a:r>
              <a:rPr lang="ru-RU" sz="1600" kern="0" dirty="0">
                <a:solidFill>
                  <a:srgbClr val="0A192A"/>
                </a:solidFill>
                <a:latin typeface="Montserrat" panose="00000500000000000000" pitchFamily="2" charset="-52"/>
                <a:sym typeface="Montserrat ExtraBold"/>
              </a:rPr>
              <a:t>Директор </a:t>
            </a:r>
            <a:r>
              <a:rPr lang="ru-RU" sz="1600" kern="0" dirty="0" err="1">
                <a:solidFill>
                  <a:srgbClr val="0A192A"/>
                </a:solidFill>
                <a:latin typeface="Montserrat" panose="00000500000000000000" pitchFamily="2" charset="-52"/>
                <a:sym typeface="Montserrat ExtraBold"/>
              </a:rPr>
              <a:t>Кантинова</a:t>
            </a:r>
            <a:r>
              <a:rPr lang="ru-RU" sz="1600" kern="0" dirty="0">
                <a:solidFill>
                  <a:srgbClr val="0A192A"/>
                </a:solidFill>
                <a:latin typeface="Montserrat" panose="00000500000000000000" pitchFamily="2" charset="-52"/>
                <a:sym typeface="Montserrat ExtraBold"/>
              </a:rPr>
              <a:t> Екатерина: 8 951 908 88 17                    </a:t>
            </a:r>
          </a:p>
          <a:p>
            <a:pPr>
              <a:spcBef>
                <a:spcPts val="1800"/>
              </a:spcBef>
              <a:buClr>
                <a:srgbClr val="FF5721"/>
              </a:buClr>
            </a:pPr>
            <a:r>
              <a:rPr lang="ru-RU" sz="1600" kern="0" dirty="0">
                <a:solidFill>
                  <a:srgbClr val="0A192A"/>
                </a:solidFill>
                <a:latin typeface="Montserrat" panose="00000500000000000000" pitchFamily="2" charset="-52"/>
                <a:sym typeface="Montserrat ExtraBold"/>
              </a:rPr>
              <a:t>Телефон Горячей линии:  8 987 744 84 10</a:t>
            </a:r>
          </a:p>
          <a:p>
            <a:pPr>
              <a:spcBef>
                <a:spcPts val="1800"/>
              </a:spcBef>
              <a:buClr>
                <a:srgbClr val="FF5721"/>
              </a:buClr>
            </a:pPr>
            <a:endParaRPr lang="ru-RU" sz="1000" kern="0" dirty="0">
              <a:solidFill>
                <a:srgbClr val="0A192A"/>
              </a:solidFill>
              <a:latin typeface="Montserrat" panose="00000500000000000000" pitchFamily="2" charset="-52"/>
              <a:sym typeface="Montserrat"/>
            </a:endParaRPr>
          </a:p>
          <a:p>
            <a:pPr>
              <a:spcBef>
                <a:spcPts val="1800"/>
              </a:spcBef>
              <a:buClr>
                <a:srgbClr val="FF5721"/>
              </a:buClr>
            </a:pPr>
            <a:r>
              <a:rPr lang="ru-RU" sz="1600" kern="0" dirty="0">
                <a:solidFill>
                  <a:srgbClr val="0A192A"/>
                </a:solidFill>
                <a:latin typeface="Montserrat" panose="00000500000000000000" pitchFamily="2" charset="-52"/>
                <a:sym typeface="Montserrat"/>
              </a:rPr>
              <a:t>Сайт: </a:t>
            </a:r>
            <a:r>
              <a:rPr lang="en-US" sz="1600" u="sng" kern="0" dirty="0">
                <a:solidFill>
                  <a:srgbClr val="0A192A"/>
                </a:solidFill>
                <a:latin typeface="Montserrat" panose="00000500000000000000" pitchFamily="2" charset="-52"/>
                <a:sym typeface="Montserrat"/>
              </a:rPr>
              <a:t>szp52.ru</a:t>
            </a:r>
            <a:endParaRPr lang="ru-RU" sz="1600" u="sng" kern="0" dirty="0">
              <a:solidFill>
                <a:srgbClr val="0A192A"/>
              </a:solidFill>
              <a:latin typeface="Montserrat" panose="00000500000000000000" pitchFamily="2" charset="-52"/>
              <a:sym typeface="Montserrat"/>
            </a:endParaRPr>
          </a:p>
          <a:p>
            <a:pPr>
              <a:spcBef>
                <a:spcPts val="1800"/>
              </a:spcBef>
              <a:buClr>
                <a:srgbClr val="FF5721"/>
              </a:buClr>
            </a:pPr>
            <a:endParaRPr lang="ru-RU" sz="1600" kern="0" dirty="0">
              <a:solidFill>
                <a:srgbClr val="0A192A"/>
              </a:solidFill>
              <a:latin typeface="Montserrat" panose="00000500000000000000" pitchFamily="2" charset="-52"/>
            </a:endParaRPr>
          </a:p>
        </p:txBody>
      </p:sp>
      <p:sp>
        <p:nvSpPr>
          <p:cNvPr id="1048605" name="Google Shape;93;p1"/>
          <p:cNvSpPr txBox="1"/>
          <p:nvPr/>
        </p:nvSpPr>
        <p:spPr>
          <a:xfrm>
            <a:off x="6580260" y="3853975"/>
            <a:ext cx="11487150" cy="1207225"/>
          </a:xfrm>
          <a:prstGeom prst="rect">
            <a:avLst/>
          </a:prstGeom>
          <a:noFill/>
          <a:ln>
            <a:noFill/>
          </a:ln>
        </p:spPr>
        <p:txBody>
          <a:bodyPr spcFirstLastPara="1" wrap="square" lIns="0" tIns="13425" rIns="0" bIns="0" anchor="t" anchorCtr="0">
            <a:spAutoFit/>
          </a:bodyPr>
          <a:lstStyle/>
          <a:p>
            <a:pPr>
              <a:spcBef>
                <a:spcPts val="1800"/>
              </a:spcBef>
              <a:buClr>
                <a:srgbClr val="FF5721"/>
              </a:buClr>
            </a:pPr>
            <a:r>
              <a:rPr lang="ru-RU" sz="1600" kern="0" dirty="0">
                <a:solidFill>
                  <a:srgbClr val="0A192A"/>
                </a:solidFill>
                <a:latin typeface="Montserrat" panose="00000500000000000000" pitchFamily="2" charset="-52"/>
                <a:sym typeface="Montserrat ExtraBold"/>
              </a:rPr>
              <a:t>Официальная страница </a:t>
            </a:r>
            <a:br>
              <a:rPr lang="ru-RU" sz="1600" kern="0" dirty="0">
                <a:solidFill>
                  <a:srgbClr val="0A192A"/>
                </a:solidFill>
                <a:latin typeface="Montserrat" panose="00000500000000000000" pitchFamily="2" charset="-52"/>
                <a:sym typeface="Montserrat ExtraBold"/>
              </a:rPr>
            </a:br>
            <a:r>
              <a:rPr lang="ru-RU" sz="1600" kern="0" dirty="0">
                <a:solidFill>
                  <a:srgbClr val="0A192A"/>
                </a:solidFill>
                <a:latin typeface="Montserrat" panose="00000500000000000000" pitchFamily="2" charset="-52"/>
                <a:sym typeface="Montserrat ExtraBold"/>
              </a:rPr>
              <a:t>в социальной сети </a:t>
            </a:r>
            <a:r>
              <a:rPr lang="en-US" sz="1600" kern="0" dirty="0">
                <a:solidFill>
                  <a:srgbClr val="0A192A"/>
                </a:solidFill>
                <a:latin typeface="Montserrat" panose="00000500000000000000" pitchFamily="2" charset="-52"/>
                <a:sym typeface="Montserrat ExtraBold"/>
              </a:rPr>
              <a:t> </a:t>
            </a:r>
            <a:r>
              <a:rPr lang="ru-RU" sz="1600" kern="0" dirty="0">
                <a:solidFill>
                  <a:srgbClr val="0A192A"/>
                </a:solidFill>
                <a:latin typeface="Montserrat" panose="00000500000000000000" pitchFamily="2" charset="-52"/>
                <a:sym typeface="Montserrat ExtraBold"/>
              </a:rPr>
              <a:t>«</a:t>
            </a:r>
            <a:r>
              <a:rPr lang="ru-RU" sz="1600" kern="0" dirty="0" err="1">
                <a:solidFill>
                  <a:srgbClr val="0A192A"/>
                </a:solidFill>
                <a:latin typeface="Montserrat" panose="00000500000000000000" pitchFamily="2" charset="-52"/>
                <a:sym typeface="Montserrat ExtraBold"/>
              </a:rPr>
              <a:t>Вконтакте</a:t>
            </a:r>
            <a:r>
              <a:rPr lang="ru-RU" sz="1600" kern="0" dirty="0">
                <a:solidFill>
                  <a:srgbClr val="0A192A"/>
                </a:solidFill>
                <a:latin typeface="Montserrat" panose="00000500000000000000" pitchFamily="2" charset="-52"/>
                <a:sym typeface="Montserrat ExtraBold"/>
              </a:rPr>
              <a:t>» </a:t>
            </a:r>
            <a:br>
              <a:rPr lang="ru-RU" sz="1600" kern="0" dirty="0">
                <a:solidFill>
                  <a:srgbClr val="0A192A"/>
                </a:solidFill>
                <a:latin typeface="Montserrat" panose="00000500000000000000" pitchFamily="2" charset="-52"/>
                <a:sym typeface="Montserrat ExtraBold"/>
              </a:rPr>
            </a:br>
            <a:r>
              <a:rPr lang="en-US" sz="1600" kern="0" dirty="0">
                <a:solidFill>
                  <a:srgbClr val="0A192A"/>
                </a:solidFill>
                <a:latin typeface="Montserrat" panose="00000500000000000000" pitchFamily="2" charset="-52"/>
                <a:sym typeface="Montserrat ExtraBold"/>
                <a:hlinkClick r:id="rId3"/>
              </a:rPr>
              <a:t>https://</a:t>
            </a:r>
            <a:r>
              <a:rPr lang="en-US" sz="1600" u="sng" kern="0" dirty="0">
                <a:solidFill>
                  <a:srgbClr val="0A192A"/>
                </a:solidFill>
                <a:latin typeface="Montserrat" panose="00000500000000000000" pitchFamily="2" charset="-52"/>
                <a:sym typeface="Montserrat ExtraBold"/>
                <a:hlinkClick r:id="rId3"/>
              </a:rPr>
              <a:t>vk.com/sluzba_zashity_prav</a:t>
            </a:r>
            <a:endParaRPr lang="en-US" sz="1600" u="sng" kern="0" dirty="0">
              <a:solidFill>
                <a:srgbClr val="0A192A"/>
              </a:solidFill>
              <a:latin typeface="Montserrat" panose="00000500000000000000" pitchFamily="2" charset="-52"/>
              <a:sym typeface="Montserrat"/>
            </a:endParaRPr>
          </a:p>
          <a:p>
            <a:pPr>
              <a:spcBef>
                <a:spcPts val="1800"/>
              </a:spcBef>
              <a:buClr>
                <a:srgbClr val="FF5721"/>
              </a:buClr>
            </a:pPr>
            <a:endParaRPr lang="ru-RU" sz="1600" kern="0" dirty="0">
              <a:solidFill>
                <a:srgbClr val="0A192A"/>
              </a:solidFill>
              <a:latin typeface="Montserrat" panose="00000500000000000000" pitchFamily="2" charset="-52"/>
            </a:endParaRPr>
          </a:p>
        </p:txBody>
      </p:sp>
      <p:pic>
        <p:nvPicPr>
          <p:cNvPr id="2097160" name="Рисунок 13" descr="photo_2022-12-12_11-11-19.jpg"/>
          <p:cNvPicPr>
            <a:picLocks noChangeAspect="1"/>
          </p:cNvPicPr>
          <p:nvPr/>
        </p:nvPicPr>
        <p:blipFill>
          <a:blip r:embed="rId4" cstate="print"/>
          <a:stretch>
            <a:fillRect/>
          </a:stretch>
        </p:blipFill>
        <p:spPr>
          <a:xfrm>
            <a:off x="10316069" y="3998465"/>
            <a:ext cx="1080000" cy="1080000"/>
          </a:xfrm>
          <a:prstGeom prst="rect">
            <a:avLst/>
          </a:prstGeom>
        </p:spPr>
      </p:pic>
      <p:pic>
        <p:nvPicPr>
          <p:cNvPr id="2097161" name="Рисунок 6"/>
          <p:cNvPicPr>
            <a:picLocks noChangeAspect="1"/>
          </p:cNvPicPr>
          <p:nvPr/>
        </p:nvPicPr>
        <p:blipFill rotWithShape="1">
          <a:blip r:embed="rId5" cstate="print"/>
          <a:srcRect l="6570" t="7989" r="10961" b="11791"/>
          <a:stretch>
            <a:fillRect/>
          </a:stretch>
        </p:blipFill>
        <p:spPr>
          <a:xfrm>
            <a:off x="2218577" y="3971569"/>
            <a:ext cx="1110281" cy="1080000"/>
          </a:xfrm>
          <a:prstGeom prst="rect">
            <a:avLst/>
          </a:prstGeom>
        </p:spPr>
      </p:pic>
      <p:grpSp>
        <p:nvGrpSpPr>
          <p:cNvPr id="45" name="Группа 16"/>
          <p:cNvGrpSpPr>
            <a:grpSpLocks noChangeAspect="1"/>
          </p:cNvGrpSpPr>
          <p:nvPr/>
        </p:nvGrpSpPr>
        <p:grpSpPr>
          <a:xfrm>
            <a:off x="9801567" y="282450"/>
            <a:ext cx="1991972" cy="540000"/>
            <a:chOff x="5888012" y="5551644"/>
            <a:chExt cx="2663530" cy="722052"/>
          </a:xfrm>
        </p:grpSpPr>
        <p:pic>
          <p:nvPicPr>
            <p:cNvPr id="2097162" name="Picture 2" descr="https://downloader.disk.yandex.ru/preview/1e7c5143ef87045831c0770098093da89289de7a0e62854ed84466870d3cd7f3/65b143af/Yfav5IvzLi9GrqJe9Grg181W-unWYuv9uiosRwK7VCtOxwykbIQzWNbc3CKdKcyxaurJ4qfARVyAexEesPdB_Q%3D%3D?uid=0&amp;filename=%D0%B3%D0%B5%D1%80%D0%B1.png&amp;disposition=inline&amp;hash=&amp;limit=0&amp;content_type=image%2Fpng&amp;owner_uid=0&amp;tknv=v2&amp;size=2048x2048"/>
            <p:cNvPicPr>
              <a:picLocks noChangeAspect="1" noChangeArrowheads="1"/>
            </p:cNvPicPr>
            <p:nvPr/>
          </p:nvPicPr>
          <p:blipFill>
            <a:blip r:embed="rId6" cstate="print"/>
            <a:srcRect/>
            <a:stretch>
              <a:fillRect/>
            </a:stretch>
          </p:blipFill>
          <p:spPr bwMode="auto">
            <a:xfrm>
              <a:off x="5888012" y="5551644"/>
              <a:ext cx="616584" cy="722052"/>
            </a:xfrm>
            <a:prstGeom prst="rect">
              <a:avLst/>
            </a:prstGeom>
            <a:noFill/>
          </p:spPr>
        </p:pic>
        <p:pic>
          <p:nvPicPr>
            <p:cNvPr id="2097163" name="Picture 4" descr="https://downloader.disk.yandex.ru/preview/38e2063c16a7733cf55bda74d34bed76783d437254325218036977d61dcc123c/65b13c41/KQ29rA6LIUH_HtI4d0_rKJv2qf966sSL_imLXZsv6M9seEFlzBql8CB1iSE-FwO4_JXSGOcSkS_yjjJFL9PYDA%3D%3D?uid=0&amp;filename=%D0%91%D0%B5%D0%BB%D1%8B%D0%B9%20%D1%84%D0%BE%D0%BD.png&amp;disposition=inline&amp;hash=&amp;limit=0&amp;content_type=image%2Fpng&amp;owner_uid=0&amp;tknv=v2&amp;size=1860x937"/>
            <p:cNvPicPr>
              <a:picLocks noChangeAspect="1" noChangeArrowheads="1"/>
            </p:cNvPicPr>
            <p:nvPr/>
          </p:nvPicPr>
          <p:blipFill>
            <a:blip r:embed="rId7" cstate="print"/>
            <a:srcRect/>
            <a:stretch>
              <a:fillRect/>
            </a:stretch>
          </p:blipFill>
          <p:spPr bwMode="auto">
            <a:xfrm>
              <a:off x="6798081" y="5557171"/>
              <a:ext cx="1753461" cy="669605"/>
            </a:xfrm>
            <a:prstGeom prst="rect">
              <a:avLst/>
            </a:prstGeom>
            <a:noFill/>
          </p:spPr>
        </p:pic>
        <p:cxnSp>
          <p:nvCxnSpPr>
            <p:cNvPr id="3145733" name="Прямая соединительная линия 19"/>
            <p:cNvCxnSpPr>
              <a:cxnSpLocks/>
            </p:cNvCxnSpPr>
            <p:nvPr/>
          </p:nvCxnSpPr>
          <p:spPr>
            <a:xfrm>
              <a:off x="6622406" y="5576076"/>
              <a:ext cx="0" cy="63179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097164" name="Рисунок 3"/>
          <p:cNvPicPr>
            <a:picLocks noChangeAspect="1"/>
          </p:cNvPicPr>
          <p:nvPr/>
        </p:nvPicPr>
        <p:blipFill>
          <a:blip r:embed="rId8"/>
          <a:stretch>
            <a:fillRect/>
          </a:stretch>
        </p:blipFill>
        <p:spPr>
          <a:xfrm>
            <a:off x="10259421" y="2303093"/>
            <a:ext cx="1188000" cy="1188000"/>
          </a:xfrm>
          <a:prstGeom prst="rect">
            <a:avLst/>
          </a:prstGeom>
        </p:spPr>
      </p:pic>
      <p:sp>
        <p:nvSpPr>
          <p:cNvPr id="1048606" name="Номер слайда 4"/>
          <p:cNvSpPr>
            <a:spLocks noGrp="1"/>
          </p:cNvSpPr>
          <p:nvPr>
            <p:ph type="sldNum" sz="quarter" idx="7"/>
          </p:nvPr>
        </p:nvSpPr>
        <p:spPr>
          <a:xfrm>
            <a:off x="9228015" y="6356350"/>
            <a:ext cx="2743200" cy="365125"/>
          </a:xfrm>
        </p:spPr>
        <p:txBody>
          <a:bodyPr/>
          <a:lstStyle/>
          <a:p>
            <a:fld id="{B6F15528-21DE-4FAA-801E-634DDDAF4B2B}" type="slidenum">
              <a:rPr lang="ru-RU" smtClean="0"/>
              <a:t>4</a:t>
            </a:fld>
            <a:endParaRPr lang="ru-RU" dirty="0"/>
          </a:p>
        </p:txBody>
      </p:sp>
      <p:sp>
        <p:nvSpPr>
          <p:cNvPr id="1048607" name="Google Shape;93;p1"/>
          <p:cNvSpPr txBox="1"/>
          <p:nvPr/>
        </p:nvSpPr>
        <p:spPr bwMode="auto">
          <a:xfrm>
            <a:off x="550864" y="349251"/>
            <a:ext cx="8532812" cy="406399"/>
          </a:xfrm>
          <a:prstGeom prst="rect">
            <a:avLst/>
          </a:prstGeom>
          <a:noFill/>
          <a:ln>
            <a:noFill/>
          </a:ln>
        </p:spPr>
        <p:txBody>
          <a:bodyPr spcFirstLastPara="1" wrap="square" lIns="0" tIns="0" rIns="0" bIns="0" anchor="t" anchorCtr="0">
            <a:noAutofit/>
          </a:bodyPr>
          <a:lstStyle/>
          <a:p>
            <a:pPr>
              <a:lnSpc>
                <a:spcPts val="1500"/>
              </a:lnSpc>
              <a:tabLst>
                <a:tab pos="1258888" algn="l"/>
              </a:tabLst>
            </a:pPr>
            <a:r>
              <a:rPr lang="ru-RU" sz="1200" dirty="0">
                <a:solidFill>
                  <a:srgbClr val="0A192A"/>
                </a:solidFill>
                <a:latin typeface="Montserrat" panose="00000500000000000000" pitchFamily="2" charset="-52"/>
              </a:rPr>
              <a:t>Служба защиты прав</a:t>
            </a:r>
            <a:endParaRPr lang="en-US" sz="1200" dirty="0">
              <a:solidFill>
                <a:srgbClr val="0A192A"/>
              </a:solidFill>
              <a:latin typeface="Montserrat" panose="00000500000000000000" pitchFamily="2" charset="-52"/>
            </a:endParaRPr>
          </a:p>
          <a:p>
            <a:pPr>
              <a:lnSpc>
                <a:spcPts val="2200"/>
              </a:lnSpc>
              <a:tabLst>
                <a:tab pos="1258888" algn="l"/>
              </a:tabLst>
            </a:pPr>
            <a:endParaRPr lang="ru-RU" b="1" dirty="0">
              <a:solidFill>
                <a:srgbClr val="0A192A"/>
              </a:solidFill>
              <a:latin typeface="Montserrat" panose="00000500000000000000" pitchFamily="2" charset="-5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Название 1"/>
          <p:cNvSpPr>
            <a:spLocks noGrp="1"/>
          </p:cNvSpPr>
          <p:nvPr>
            <p:ph type="title"/>
          </p:nvPr>
        </p:nvSpPr>
        <p:spPr>
          <a:xfrm>
            <a:off x="344695" y="830947"/>
            <a:ext cx="10515600" cy="460266"/>
          </a:xfrm>
        </p:spPr>
        <p:txBody>
          <a:bodyPr>
            <a:normAutofit/>
          </a:bodyPr>
          <a:lstStyle/>
          <a:p>
            <a:pPr>
              <a:lnSpc>
                <a:spcPct val="100000"/>
              </a:lnSpc>
              <a:spcBef>
                <a:spcPts val="0"/>
              </a:spcBef>
              <a:buClr>
                <a:srgbClr val="000000"/>
              </a:buClr>
              <a:buSzPts val="2000"/>
            </a:pPr>
            <a:r>
              <a:rPr lang="ru-RU" sz="2200" spc="40" dirty="0">
                <a:solidFill>
                  <a:srgbClr val="172542"/>
                </a:solidFill>
                <a:latin typeface="Montserrat ExtraBold" panose="00000900000000000000" pitchFamily="2" charset="-52"/>
              </a:rPr>
              <a:t>СТАТИСТИКА ОБРАЩЕНИЙ*</a:t>
            </a:r>
          </a:p>
        </p:txBody>
      </p:sp>
      <p:sp>
        <p:nvSpPr>
          <p:cNvPr id="1048617" name="Google Shape;244;p7"/>
          <p:cNvSpPr txBox="1"/>
          <p:nvPr/>
        </p:nvSpPr>
        <p:spPr>
          <a:xfrm>
            <a:off x="260307" y="262940"/>
            <a:ext cx="3352906" cy="167444"/>
          </a:xfrm>
          <a:prstGeom prst="rect">
            <a:avLst/>
          </a:prstGeom>
          <a:noFill/>
          <a:ln>
            <a:noFill/>
          </a:ln>
        </p:spPr>
        <p:txBody>
          <a:bodyPr spcFirstLastPara="1" wrap="square" lIns="0" tIns="13425" rIns="0" bIns="0" anchor="t" anchorCtr="0">
            <a:spAutoFit/>
          </a:bodyPr>
          <a:lstStyle/>
          <a:p>
            <a:pPr lvl="0"/>
            <a:r>
              <a:rPr lang="ru-RU" sz="1000" b="1" dirty="0">
                <a:solidFill>
                  <a:srgbClr val="172542"/>
                </a:solidFill>
                <a:latin typeface="Montserrat Medium"/>
                <a:sym typeface="Montserrat Medium"/>
              </a:rPr>
              <a:t>АНО «Служба защиты прав»</a:t>
            </a:r>
            <a:endParaRPr lang="ru-RU" sz="1000" b="1" dirty="0">
              <a:solidFill>
                <a:srgbClr val="172542"/>
              </a:solidFill>
              <a:latin typeface="Montserrat Medium"/>
              <a:ea typeface="Montserrat Medium"/>
              <a:cs typeface="Montserrat Medium"/>
              <a:sym typeface="Montserrat Medium"/>
            </a:endParaRPr>
          </a:p>
        </p:txBody>
      </p:sp>
      <p:sp>
        <p:nvSpPr>
          <p:cNvPr id="1048618" name="Прямоугольник 22"/>
          <p:cNvSpPr/>
          <p:nvPr/>
        </p:nvSpPr>
        <p:spPr>
          <a:xfrm>
            <a:off x="260307" y="6023097"/>
            <a:ext cx="8744506" cy="497841"/>
          </a:xfrm>
          <a:prstGeom prst="rect">
            <a:avLst/>
          </a:prstGeom>
        </p:spPr>
        <p:txBody>
          <a:bodyPr wrap="square">
            <a:spAutoFit/>
          </a:bodyPr>
          <a:lstStyle/>
          <a:p>
            <a:r>
              <a:rPr lang="ru-RU" sz="1400" b="1" dirty="0">
                <a:solidFill>
                  <a:srgbClr val="172542"/>
                </a:solidFill>
                <a:latin typeface="Montserrat"/>
                <a:ea typeface="Montserrat"/>
                <a:cs typeface="Montserrat"/>
                <a:sym typeface="Montserrat"/>
              </a:rPr>
              <a:t>* Приводятся данные по индивидуальным случаям за 2023 год.</a:t>
            </a:r>
          </a:p>
          <a:p>
            <a:r>
              <a:rPr lang="ru-RU" sz="1400" b="1" dirty="0">
                <a:solidFill>
                  <a:srgbClr val="172542"/>
                </a:solidFill>
                <a:latin typeface="Montserrat"/>
                <a:ea typeface="Montserrat"/>
                <a:cs typeface="Montserrat"/>
                <a:sym typeface="Montserrat"/>
              </a:rPr>
              <a:t>  Индивидуальный случай </a:t>
            </a:r>
            <a:r>
              <a:rPr lang="ru-RU" sz="1400" dirty="0">
                <a:solidFill>
                  <a:srgbClr val="172542"/>
                </a:solidFill>
                <a:latin typeface="Montserrat"/>
                <a:ea typeface="Montserrat"/>
                <a:cs typeface="Montserrat"/>
                <a:sym typeface="Montserrat"/>
              </a:rPr>
              <a:t>– это обращение от конкретного заявителя по одному вопросу</a:t>
            </a:r>
          </a:p>
        </p:txBody>
      </p:sp>
      <p:grpSp>
        <p:nvGrpSpPr>
          <p:cNvPr id="50" name="Группа 23"/>
          <p:cNvGrpSpPr>
            <a:grpSpLocks noChangeAspect="1"/>
          </p:cNvGrpSpPr>
          <p:nvPr/>
        </p:nvGrpSpPr>
        <p:grpSpPr>
          <a:xfrm>
            <a:off x="9779646" y="243690"/>
            <a:ext cx="1991972" cy="540000"/>
            <a:chOff x="5888012" y="5551644"/>
            <a:chExt cx="2663530" cy="722052"/>
          </a:xfrm>
        </p:grpSpPr>
        <p:pic>
          <p:nvPicPr>
            <p:cNvPr id="2097165" name="Picture 2" descr="https://downloader.disk.yandex.ru/preview/1e7c5143ef87045831c0770098093da89289de7a0e62854ed84466870d3cd7f3/65b143af/Yfav5IvzLi9GrqJe9Grg181W-unWYuv9uiosRwK7VCtOxwykbIQzWNbc3CKdKcyxaurJ4qfARVyAexEesPdB_Q%3D%3D?uid=0&amp;filename=%D0%B3%D0%B5%D1%80%D0%B1.png&amp;disposition=inline&amp;hash=&amp;limit=0&amp;content_type=image%2Fpng&amp;owner_uid=0&amp;tknv=v2&amp;size=2048x2048"/>
            <p:cNvPicPr>
              <a:picLocks noChangeAspect="1" noChangeArrowheads="1"/>
            </p:cNvPicPr>
            <p:nvPr/>
          </p:nvPicPr>
          <p:blipFill>
            <a:blip r:embed="rId2" cstate="print"/>
            <a:srcRect/>
            <a:stretch>
              <a:fillRect/>
            </a:stretch>
          </p:blipFill>
          <p:spPr bwMode="auto">
            <a:xfrm>
              <a:off x="5888012" y="5551644"/>
              <a:ext cx="616584" cy="722052"/>
            </a:xfrm>
            <a:prstGeom prst="rect">
              <a:avLst/>
            </a:prstGeom>
            <a:noFill/>
          </p:spPr>
        </p:pic>
        <p:pic>
          <p:nvPicPr>
            <p:cNvPr id="2097166" name="Picture 4" descr="https://downloader.disk.yandex.ru/preview/38e2063c16a7733cf55bda74d34bed76783d437254325218036977d61dcc123c/65b13c41/KQ29rA6LIUH_HtI4d0_rKJv2qf966sSL_imLXZsv6M9seEFlzBql8CB1iSE-FwO4_JXSGOcSkS_yjjJFL9PYDA%3D%3D?uid=0&amp;filename=%D0%91%D0%B5%D0%BB%D1%8B%D0%B9%20%D1%84%D0%BE%D0%BD.png&amp;disposition=inline&amp;hash=&amp;limit=0&amp;content_type=image%2Fpng&amp;owner_uid=0&amp;tknv=v2&amp;size=1860x937"/>
            <p:cNvPicPr>
              <a:picLocks noChangeAspect="1" noChangeArrowheads="1"/>
            </p:cNvPicPr>
            <p:nvPr/>
          </p:nvPicPr>
          <p:blipFill>
            <a:blip r:embed="rId3" cstate="print"/>
            <a:srcRect/>
            <a:stretch>
              <a:fillRect/>
            </a:stretch>
          </p:blipFill>
          <p:spPr bwMode="auto">
            <a:xfrm>
              <a:off x="6798081" y="5557171"/>
              <a:ext cx="1753461" cy="669605"/>
            </a:xfrm>
            <a:prstGeom prst="rect">
              <a:avLst/>
            </a:prstGeom>
            <a:noFill/>
          </p:spPr>
        </p:pic>
        <p:cxnSp>
          <p:nvCxnSpPr>
            <p:cNvPr id="3145734" name="Прямая соединительная линия 26"/>
            <p:cNvCxnSpPr>
              <a:cxnSpLocks/>
            </p:cNvCxnSpPr>
            <p:nvPr/>
          </p:nvCxnSpPr>
          <p:spPr>
            <a:xfrm>
              <a:off x="6622406" y="5576076"/>
              <a:ext cx="0" cy="63179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194304" name="Таблица 2"/>
          <p:cNvGraphicFramePr>
            <a:graphicFrameLocks noGrp="1"/>
          </p:cNvGraphicFramePr>
          <p:nvPr/>
        </p:nvGraphicFramePr>
        <p:xfrm>
          <a:off x="344695" y="1484786"/>
          <a:ext cx="11426922" cy="4264416"/>
        </p:xfrm>
        <a:graphic>
          <a:graphicData uri="http://schemas.openxmlformats.org/drawingml/2006/table">
            <a:tbl>
              <a:tblPr>
                <a:tableStyleId>{5C22544A-7EE6-4342-B048-85BDC9FD1C3A}</a:tableStyleId>
              </a:tblPr>
              <a:tblGrid>
                <a:gridCol w="5408035"/>
                <a:gridCol w="1340528"/>
                <a:gridCol w="1367541"/>
                <a:gridCol w="1233617"/>
                <a:gridCol w="973595"/>
                <a:gridCol w="1103606"/>
              </a:tblGrid>
              <a:tr h="423847">
                <a:tc>
                  <a:txBody>
                    <a:bodyPr/>
                    <a:lstStyle/>
                    <a:p>
                      <a:pPr algn="l" fontAlgn="b"/>
                      <a:r>
                        <a:rPr lang="ru-RU" sz="1200" b="1" i="0" u="none" strike="noStrike" dirty="0">
                          <a:solidFill>
                            <a:srgbClr val="000000"/>
                          </a:solidFill>
                          <a:effectLst/>
                          <a:latin typeface="Montserrat" panose="00000500000000000000" pitchFamily="2" charset="-52"/>
                        </a:rPr>
                        <a:t>Права, в реализации которых оказано содействие или которые были нарушены (ТОП-12)</a:t>
                      </a:r>
                    </a:p>
                  </a:txBody>
                  <a:tcPr marL="7620" marR="7620" marT="7620" marB="0" anchor="ctr"/>
                </a:tc>
                <a:tc>
                  <a:txBody>
                    <a:bodyPr/>
                    <a:lstStyle/>
                    <a:p>
                      <a:pPr algn="ctr" fontAlgn="b"/>
                      <a:r>
                        <a:rPr lang="ru-RU" sz="1200" b="1" u="none" strike="noStrike" dirty="0">
                          <a:effectLst/>
                          <a:latin typeface="Montserrat" panose="00000500000000000000" pitchFamily="2" charset="-52"/>
                        </a:rPr>
                        <a:t>Дееспособный</a:t>
                      </a:r>
                      <a:endParaRPr lang="ru-RU" sz="1200" b="1" i="0" u="none" strike="noStrike" dirty="0">
                        <a:solidFill>
                          <a:srgbClr val="000000"/>
                        </a:solidFill>
                        <a:effectLst/>
                        <a:latin typeface="Montserrat" panose="00000500000000000000" pitchFamily="2" charset="-52"/>
                      </a:endParaRPr>
                    </a:p>
                  </a:txBody>
                  <a:tcPr marL="3066" marR="3066" marT="3066" marB="0" anchor="ctr"/>
                </a:tc>
                <a:tc>
                  <a:txBody>
                    <a:bodyPr/>
                    <a:lstStyle/>
                    <a:p>
                      <a:pPr algn="ctr" fontAlgn="b"/>
                      <a:r>
                        <a:rPr lang="ru-RU" sz="1200" b="1" u="none" strike="noStrike" dirty="0">
                          <a:effectLst/>
                          <a:latin typeface="Montserrat" panose="00000500000000000000" pitchFamily="2" charset="-52"/>
                        </a:rPr>
                        <a:t>Ограниченно дееспособный</a:t>
                      </a:r>
                      <a:endParaRPr lang="ru-RU" sz="1200" b="1" i="0" u="none" strike="noStrike" dirty="0">
                        <a:solidFill>
                          <a:srgbClr val="000000"/>
                        </a:solidFill>
                        <a:effectLst/>
                        <a:latin typeface="Montserrat" panose="00000500000000000000" pitchFamily="2" charset="-52"/>
                      </a:endParaRPr>
                    </a:p>
                  </a:txBody>
                  <a:tcPr marL="3066" marR="3066" marT="3066" marB="0" anchor="ctr"/>
                </a:tc>
                <a:tc>
                  <a:txBody>
                    <a:bodyPr/>
                    <a:lstStyle/>
                    <a:p>
                      <a:pPr algn="ctr" fontAlgn="b"/>
                      <a:r>
                        <a:rPr lang="ru-RU" sz="1200" b="1" u="none" strike="noStrike" dirty="0" err="1">
                          <a:effectLst/>
                          <a:latin typeface="Montserrat" panose="00000500000000000000" pitchFamily="2" charset="-52"/>
                        </a:rPr>
                        <a:t>Недееспособ-ный</a:t>
                      </a:r>
                      <a:endParaRPr lang="ru-RU" sz="1200" b="1" i="0" u="none" strike="noStrike" dirty="0">
                        <a:solidFill>
                          <a:srgbClr val="000000"/>
                        </a:solidFill>
                        <a:effectLst/>
                        <a:latin typeface="Montserrat" panose="00000500000000000000" pitchFamily="2" charset="-52"/>
                      </a:endParaRPr>
                    </a:p>
                  </a:txBody>
                  <a:tcPr marL="3066" marR="3066" marT="3066" marB="0" anchor="ctr">
                    <a:solidFill>
                      <a:schemeClr val="accent2">
                        <a:lumMod val="40000"/>
                        <a:lumOff val="60000"/>
                      </a:schemeClr>
                    </a:solidFill>
                  </a:tcPr>
                </a:tc>
                <a:tc>
                  <a:txBody>
                    <a:bodyPr/>
                    <a:lstStyle/>
                    <a:p>
                      <a:pPr algn="ctr" fontAlgn="b"/>
                      <a:r>
                        <a:rPr lang="ru-RU" sz="1200" b="1" u="none" strike="noStrike" dirty="0">
                          <a:effectLst/>
                          <a:latin typeface="Montserrat" panose="00000500000000000000" pitchFamily="2" charset="-52"/>
                        </a:rPr>
                        <a:t>Н/д</a:t>
                      </a:r>
                      <a:r>
                        <a:rPr lang="ru-RU" sz="1200" b="1" u="none" strike="noStrike" baseline="0" dirty="0">
                          <a:effectLst/>
                          <a:latin typeface="Montserrat" panose="00000500000000000000" pitchFamily="2" charset="-52"/>
                        </a:rPr>
                        <a:t> о статусе</a:t>
                      </a:r>
                      <a:endParaRPr lang="ru-RU" sz="1200" b="1" i="0" u="none" strike="noStrike" dirty="0">
                        <a:solidFill>
                          <a:srgbClr val="000000"/>
                        </a:solidFill>
                        <a:effectLst/>
                        <a:latin typeface="Montserrat" panose="00000500000000000000" pitchFamily="2" charset="-52"/>
                      </a:endParaRPr>
                    </a:p>
                  </a:txBody>
                  <a:tcPr marL="3066" marR="3066" marT="3066" marB="0" anchor="ctr"/>
                </a:tc>
                <a:tc>
                  <a:txBody>
                    <a:bodyPr/>
                    <a:lstStyle/>
                    <a:p>
                      <a:pPr algn="ctr" fontAlgn="b"/>
                      <a:r>
                        <a:rPr lang="ru-RU" sz="1200" b="1" u="none" strike="noStrike" dirty="0">
                          <a:effectLst/>
                          <a:latin typeface="Montserrat" panose="00000500000000000000" pitchFamily="2" charset="-52"/>
                        </a:rPr>
                        <a:t>Всего</a:t>
                      </a:r>
                      <a:endParaRPr lang="ru-RU" sz="1200" b="1" i="0" u="none" strike="noStrike" dirty="0">
                        <a:solidFill>
                          <a:srgbClr val="000000"/>
                        </a:solidFill>
                        <a:effectLst/>
                        <a:latin typeface="Montserrat" panose="00000500000000000000" pitchFamily="2" charset="-52"/>
                      </a:endParaRPr>
                    </a:p>
                  </a:txBody>
                  <a:tcPr marL="3066" marR="3066" marT="3066" marB="0" anchor="ctr"/>
                </a:tc>
              </a:tr>
              <a:tr h="216248">
                <a:tc>
                  <a:txBody>
                    <a:bodyPr/>
                    <a:lstStyle/>
                    <a:p>
                      <a:pPr algn="l" fontAlgn="b"/>
                      <a:r>
                        <a:rPr lang="ru-RU" sz="1200" u="none" strike="noStrike" dirty="0">
                          <a:effectLst/>
                          <a:latin typeface="Montserrat" panose="00000500000000000000" pitchFamily="2" charset="-52"/>
                        </a:rPr>
                        <a:t>Право на получение медицинской помощи</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107</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1</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273</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a:effectLst/>
                          <a:latin typeface="Montserrat" panose="00000500000000000000" pitchFamily="2" charset="-52"/>
                        </a:rPr>
                        <a:t>31</a:t>
                      </a:r>
                      <a:endParaRPr lang="ru-RU" sz="1200" b="0" i="0" u="none" strike="noStrike">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412</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r>
              <a:tr h="216248">
                <a:tc>
                  <a:txBody>
                    <a:bodyPr/>
                    <a:lstStyle/>
                    <a:p>
                      <a:pPr algn="l" fontAlgn="b"/>
                      <a:r>
                        <a:rPr lang="ru-RU" sz="1200" u="none" strike="noStrike" dirty="0">
                          <a:effectLst/>
                          <a:latin typeface="Montserrat" panose="00000500000000000000" pitchFamily="2" charset="-52"/>
                        </a:rPr>
                        <a:t>Право на информацию</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157</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23</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271</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dirty="0">
                          <a:effectLst/>
                          <a:latin typeface="Montserrat" panose="00000500000000000000" pitchFamily="2" charset="-52"/>
                        </a:rPr>
                        <a:t>12</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463</a:t>
                      </a:r>
                      <a:endParaRPr lang="ru-RU" sz="1200" b="0" i="0" u="none" strike="noStrike" dirty="0">
                        <a:solidFill>
                          <a:srgbClr val="000000"/>
                        </a:solidFill>
                        <a:effectLst/>
                        <a:latin typeface="Montserrat" panose="00000500000000000000" pitchFamily="2" charset="-52"/>
                      </a:endParaRPr>
                    </a:p>
                  </a:txBody>
                  <a:tcPr marL="7620" marR="7620" marT="7620" marB="0" anchor="ctr"/>
                </a:tc>
              </a:tr>
              <a:tr h="216248">
                <a:tc>
                  <a:txBody>
                    <a:bodyPr/>
                    <a:lstStyle/>
                    <a:p>
                      <a:pPr algn="l" fontAlgn="b"/>
                      <a:r>
                        <a:rPr lang="ru-RU" sz="1200" u="none" strike="noStrike" dirty="0">
                          <a:effectLst/>
                          <a:latin typeface="Montserrat" panose="00000500000000000000" pitchFamily="2" charset="-52"/>
                        </a:rPr>
                        <a:t>Право на выбор поставщика социальных услуг</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39</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6</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154</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dirty="0">
                          <a:effectLst/>
                          <a:latin typeface="Montserrat" panose="00000500000000000000" pitchFamily="2" charset="-52"/>
                        </a:rPr>
                        <a:t>2</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201</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r>
              <a:tr h="216248">
                <a:tc>
                  <a:txBody>
                    <a:bodyPr/>
                    <a:lstStyle/>
                    <a:p>
                      <a:pPr algn="l" fontAlgn="b"/>
                      <a:r>
                        <a:rPr lang="ru-RU" sz="1200" u="none" strike="noStrike" dirty="0">
                          <a:effectLst/>
                          <a:latin typeface="Montserrat" panose="00000500000000000000" pitchFamily="2" charset="-52"/>
                        </a:rPr>
                        <a:t>Право на поддержку социализации</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25</a:t>
                      </a:r>
                      <a:endParaRPr lang="ru-RU" sz="1200" b="0" i="0" u="none" strike="noStrike">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13</a:t>
                      </a:r>
                      <a:endParaRPr lang="ru-RU" sz="1200" b="0" i="0" u="none" strike="noStrike">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154</a:t>
                      </a:r>
                      <a:endParaRPr lang="ru-RU" sz="1200" b="0" i="0" u="none" strike="noStrike">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dirty="0">
                          <a:effectLst/>
                          <a:latin typeface="Montserrat" panose="00000500000000000000" pitchFamily="2" charset="-52"/>
                        </a:rPr>
                        <a:t>1</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193</a:t>
                      </a:r>
                      <a:endParaRPr lang="ru-RU" sz="1200" b="0" i="0" u="none" strike="noStrike">
                        <a:solidFill>
                          <a:srgbClr val="000000"/>
                        </a:solidFill>
                        <a:effectLst/>
                        <a:latin typeface="Montserrat" panose="00000500000000000000" pitchFamily="2" charset="-52"/>
                      </a:endParaRPr>
                    </a:p>
                  </a:txBody>
                  <a:tcPr marL="7620" marR="7620" marT="7620" marB="0" anchor="ctr"/>
                </a:tc>
              </a:tr>
              <a:tr h="423847">
                <a:tc>
                  <a:txBody>
                    <a:bodyPr/>
                    <a:lstStyle/>
                    <a:p>
                      <a:pPr algn="l" fontAlgn="b"/>
                      <a:r>
                        <a:rPr lang="ru-RU" sz="1200" u="none" strike="noStrike" dirty="0">
                          <a:effectLst/>
                          <a:latin typeface="Montserrat" panose="00000500000000000000" pitchFamily="2" charset="-52"/>
                        </a:rPr>
                        <a:t>Право подопечного на учет его мнения при распоряжении денежными средствами</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30</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123</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dirty="0">
                          <a:effectLst/>
                          <a:latin typeface="Montserrat" panose="00000500000000000000" pitchFamily="2" charset="-52"/>
                        </a:rPr>
                        <a:t>10</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163</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r>
              <a:tr h="423847">
                <a:tc>
                  <a:txBody>
                    <a:bodyPr/>
                    <a:lstStyle/>
                    <a:p>
                      <a:pPr algn="l" fontAlgn="b"/>
                      <a:r>
                        <a:rPr lang="ru-RU" sz="1200" u="none" strike="noStrike" dirty="0">
                          <a:effectLst/>
                          <a:latin typeface="Montserrat" panose="00000500000000000000" pitchFamily="2" charset="-52"/>
                        </a:rPr>
                        <a:t>Право на уважительное и гуманное отношение, исключающее унижение человеческого достоинства</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30</a:t>
                      </a:r>
                      <a:endParaRPr lang="ru-RU" sz="1200" b="0" i="0" u="none" strike="noStrike">
                        <a:solidFill>
                          <a:srgbClr val="000000"/>
                        </a:solidFill>
                        <a:effectLst/>
                        <a:latin typeface="Montserrat" panose="00000500000000000000" pitchFamily="2" charset="-52"/>
                      </a:endParaRPr>
                    </a:p>
                  </a:txBody>
                  <a:tcPr marL="7620" marR="7620" marT="7620" marB="0" anchor="ctr"/>
                </a:tc>
                <a:tc>
                  <a:txBody>
                    <a:bodyPr/>
                    <a:lstStyle/>
                    <a:p>
                      <a:pPr algn="ctr" fontAlgn="b"/>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64</a:t>
                      </a:r>
                      <a:endParaRPr lang="ru-RU" sz="1200" b="0" i="0" u="none" strike="noStrike">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a:effectLst/>
                          <a:latin typeface="Montserrat" panose="00000500000000000000" pitchFamily="2" charset="-52"/>
                        </a:rPr>
                        <a:t>2</a:t>
                      </a:r>
                      <a:endParaRPr lang="ru-RU" sz="1200" b="0" i="0" u="none" strike="noStrike">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96</a:t>
                      </a:r>
                      <a:endParaRPr lang="ru-RU" sz="1200" b="0" i="0" u="none" strike="noStrike" dirty="0">
                        <a:solidFill>
                          <a:srgbClr val="000000"/>
                        </a:solidFill>
                        <a:effectLst/>
                        <a:latin typeface="Montserrat" panose="00000500000000000000" pitchFamily="2" charset="-52"/>
                      </a:endParaRPr>
                    </a:p>
                  </a:txBody>
                  <a:tcPr marL="7620" marR="7620" marT="7620" marB="0" anchor="ctr"/>
                </a:tc>
              </a:tr>
              <a:tr h="216248">
                <a:tc>
                  <a:txBody>
                    <a:bodyPr/>
                    <a:lstStyle/>
                    <a:p>
                      <a:pPr algn="l" fontAlgn="b"/>
                      <a:r>
                        <a:rPr lang="ru-RU" sz="1200" u="none" strike="noStrike" dirty="0">
                          <a:effectLst/>
                          <a:latin typeface="Montserrat" panose="00000500000000000000" pitchFamily="2" charset="-52"/>
                        </a:rPr>
                        <a:t>Право на получение квалифицированной юридической помощи</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92</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9</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59</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dirty="0">
                          <a:effectLst/>
                          <a:latin typeface="Montserrat" panose="00000500000000000000" pitchFamily="2" charset="-52"/>
                        </a:rPr>
                        <a:t>10</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170</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r>
              <a:tr h="423847">
                <a:tc>
                  <a:txBody>
                    <a:bodyPr/>
                    <a:lstStyle/>
                    <a:p>
                      <a:pPr algn="l" fontAlgn="b"/>
                      <a:r>
                        <a:rPr lang="ru-RU" sz="1200" u="none" strike="noStrike" dirty="0">
                          <a:effectLst/>
                          <a:latin typeface="Montserrat" panose="00000500000000000000" pitchFamily="2" charset="-52"/>
                        </a:rPr>
                        <a:t>Право на получение психиатрической помощи в наименее ограничительных условиях</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11</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48</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dirty="0">
                          <a:effectLst/>
                          <a:latin typeface="Montserrat" panose="00000500000000000000" pitchFamily="2" charset="-52"/>
                        </a:rPr>
                        <a:t>3</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62</a:t>
                      </a:r>
                      <a:endParaRPr lang="ru-RU" sz="1200" b="0" i="0" u="none" strike="noStrike" dirty="0">
                        <a:solidFill>
                          <a:srgbClr val="000000"/>
                        </a:solidFill>
                        <a:effectLst/>
                        <a:latin typeface="Montserrat" panose="00000500000000000000" pitchFamily="2" charset="-52"/>
                      </a:endParaRPr>
                    </a:p>
                  </a:txBody>
                  <a:tcPr marL="7620" marR="7620" marT="7620" marB="0" anchor="ctr"/>
                </a:tc>
              </a:tr>
              <a:tr h="839044">
                <a:tc>
                  <a:txBody>
                    <a:bodyPr/>
                    <a:lstStyle/>
                    <a:p>
                      <a:pPr algn="l" fontAlgn="b"/>
                      <a:r>
                        <a:rPr lang="ru-RU" sz="1200" u="none" strike="noStrike" dirty="0">
                          <a:effectLst/>
                          <a:latin typeface="Montserrat" panose="00000500000000000000" pitchFamily="2" charset="-52"/>
                        </a:rPr>
                        <a:t>Право на восстановление дееспособности или признание недееспособного гражданина ограниченно дееспособным при развитии у него способности понимать значение своих действий и руководить ими.</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2</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7</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48</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dirty="0">
                          <a:effectLst/>
                          <a:latin typeface="Montserrat" panose="00000500000000000000" pitchFamily="2" charset="-52"/>
                        </a:rPr>
                        <a:t>1</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58</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r>
              <a:tr h="216248">
                <a:tc>
                  <a:txBody>
                    <a:bodyPr/>
                    <a:lstStyle/>
                    <a:p>
                      <a:pPr algn="l" fontAlgn="b"/>
                      <a:r>
                        <a:rPr lang="ru-RU" sz="1200" u="none" strike="noStrike" dirty="0">
                          <a:effectLst/>
                          <a:latin typeface="Montserrat" panose="00000500000000000000" pitchFamily="2" charset="-52"/>
                        </a:rPr>
                        <a:t>Право на общение с родственниками и близкими</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28</a:t>
                      </a:r>
                      <a:endParaRPr lang="ru-RU" sz="1200" b="0" i="0" u="none" strike="noStrike">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1</a:t>
                      </a:r>
                      <a:endParaRPr lang="ru-RU" sz="1200" b="0" i="0" u="none" strike="noStrike">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a:effectLst/>
                          <a:latin typeface="Montserrat" panose="00000500000000000000" pitchFamily="2" charset="-52"/>
                        </a:rPr>
                        <a:t>45</a:t>
                      </a:r>
                      <a:endParaRPr lang="ru-RU" sz="1200" b="0" i="0" u="none" strike="noStrike">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r>
                        <a:rPr lang="ru-RU" sz="1200" u="none" strike="noStrike">
                          <a:effectLst/>
                          <a:latin typeface="Montserrat" panose="00000500000000000000" pitchFamily="2" charset="-52"/>
                        </a:rPr>
                        <a:t>1</a:t>
                      </a:r>
                      <a:endParaRPr lang="ru-RU" sz="1200" b="0" i="0" u="none" strike="noStrike">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75</a:t>
                      </a:r>
                      <a:endParaRPr lang="ru-RU" sz="1200" b="0" i="0" u="none" strike="noStrike" dirty="0">
                        <a:solidFill>
                          <a:srgbClr val="000000"/>
                        </a:solidFill>
                        <a:effectLst/>
                        <a:latin typeface="Montserrat" panose="00000500000000000000" pitchFamily="2" charset="-52"/>
                      </a:endParaRPr>
                    </a:p>
                  </a:txBody>
                  <a:tcPr marL="7620" marR="7620" marT="7620" marB="0" anchor="ctr"/>
                </a:tc>
              </a:tr>
              <a:tr h="216248">
                <a:tc>
                  <a:txBody>
                    <a:bodyPr/>
                    <a:lstStyle/>
                    <a:p>
                      <a:pPr algn="l" fontAlgn="b"/>
                      <a:r>
                        <a:rPr lang="ru-RU" sz="1200" u="none" strike="noStrike" dirty="0">
                          <a:effectLst/>
                          <a:latin typeface="Montserrat" panose="00000500000000000000" pitchFamily="2" charset="-52"/>
                        </a:rPr>
                        <a:t>Право на свободу передвижения</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a:effectLst/>
                          <a:latin typeface="Montserrat" panose="00000500000000000000" pitchFamily="2" charset="-52"/>
                        </a:rPr>
                        <a:t>26</a:t>
                      </a:r>
                      <a:endParaRPr lang="ru-RU" sz="1200" b="0" i="0" u="none" strike="noStrike">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2</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45</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c>
                  <a:txBody>
                    <a:bodyPr/>
                    <a:lstStyle/>
                    <a:p>
                      <a:pPr algn="ctr" fontAlgn="b"/>
                      <a:r>
                        <a:rPr lang="ru-RU" sz="1200" u="none" strike="noStrike" dirty="0">
                          <a:effectLst/>
                          <a:latin typeface="Montserrat" panose="00000500000000000000" pitchFamily="2" charset="-52"/>
                        </a:rPr>
                        <a:t>73</a:t>
                      </a:r>
                      <a:endParaRPr lang="ru-RU" sz="1200" b="0" i="0" u="none" strike="noStrike" dirty="0">
                        <a:solidFill>
                          <a:srgbClr val="000000"/>
                        </a:solidFill>
                        <a:effectLst/>
                        <a:latin typeface="Montserrat" panose="00000500000000000000" pitchFamily="2" charset="-52"/>
                      </a:endParaRPr>
                    </a:p>
                  </a:txBody>
                  <a:tcPr marL="7620" marR="7620" marT="7620" marB="0" anchor="ctr">
                    <a:noFill/>
                  </a:tcPr>
                </a:tc>
              </a:tr>
              <a:tr h="216248">
                <a:tc>
                  <a:txBody>
                    <a:bodyPr/>
                    <a:lstStyle/>
                    <a:p>
                      <a:pPr algn="l" fontAlgn="b"/>
                      <a:r>
                        <a:rPr lang="ru-RU" sz="1200" u="none" strike="noStrike" dirty="0">
                          <a:effectLst/>
                          <a:latin typeface="Montserrat" panose="00000500000000000000" pitchFamily="2" charset="-52"/>
                        </a:rPr>
                        <a:t>Учет мнения подопечного при распоряжении его имуществом</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6</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1</a:t>
                      </a:r>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37</a:t>
                      </a:r>
                      <a:endParaRPr lang="ru-RU" sz="1200" b="0" i="0" u="none" strike="noStrike" dirty="0">
                        <a:solidFill>
                          <a:srgbClr val="000000"/>
                        </a:solidFill>
                        <a:effectLst/>
                        <a:latin typeface="Montserrat" panose="00000500000000000000" pitchFamily="2" charset="-52"/>
                      </a:endParaRPr>
                    </a:p>
                  </a:txBody>
                  <a:tcPr marL="7620" marR="7620" marT="7620" marB="0" anchor="ctr">
                    <a:solidFill>
                      <a:schemeClr val="accent2">
                        <a:lumMod val="40000"/>
                        <a:lumOff val="60000"/>
                      </a:schemeClr>
                    </a:solidFill>
                  </a:tcPr>
                </a:tc>
                <a:tc>
                  <a:txBody>
                    <a:bodyPr/>
                    <a:lstStyle/>
                    <a:p>
                      <a:pPr algn="ctr" fontAlgn="b"/>
                      <a:endParaRPr lang="ru-RU" sz="1200" b="0" i="0" u="none" strike="noStrike" dirty="0">
                        <a:solidFill>
                          <a:srgbClr val="000000"/>
                        </a:solidFill>
                        <a:effectLst/>
                        <a:latin typeface="Montserrat" panose="00000500000000000000" pitchFamily="2" charset="-52"/>
                      </a:endParaRPr>
                    </a:p>
                  </a:txBody>
                  <a:tcPr marL="7620" marR="7620" marT="7620" marB="0" anchor="ctr"/>
                </a:tc>
                <a:tc>
                  <a:txBody>
                    <a:bodyPr/>
                    <a:lstStyle/>
                    <a:p>
                      <a:pPr algn="ctr" fontAlgn="b"/>
                      <a:r>
                        <a:rPr lang="ru-RU" sz="1200" u="none" strike="noStrike" dirty="0">
                          <a:effectLst/>
                          <a:latin typeface="Montserrat" panose="00000500000000000000" pitchFamily="2" charset="-52"/>
                        </a:rPr>
                        <a:t>44</a:t>
                      </a:r>
                      <a:endParaRPr lang="ru-RU" sz="1200" b="0" i="0" u="none" strike="noStrike" dirty="0">
                        <a:solidFill>
                          <a:srgbClr val="000000"/>
                        </a:solidFill>
                        <a:effectLst/>
                        <a:latin typeface="Montserrat" panose="00000500000000000000" pitchFamily="2" charset="-52"/>
                      </a:endParaRPr>
                    </a:p>
                  </a:txBody>
                  <a:tcPr marL="7620" marR="7620" marT="7620" marB="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Объект 2"/>
          <p:cNvSpPr>
            <a:spLocks noGrp="1"/>
          </p:cNvSpPr>
          <p:nvPr>
            <p:ph idx="1"/>
          </p:nvPr>
        </p:nvSpPr>
        <p:spPr>
          <a:xfrm>
            <a:off x="2825531" y="2234856"/>
            <a:ext cx="8948604" cy="3914035"/>
          </a:xfrm>
        </p:spPr>
        <p:txBody>
          <a:bodyPr>
            <a:normAutofit fontScale="77778" lnSpcReduction="20000"/>
          </a:bodyPr>
          <a:lstStyle/>
          <a:p>
            <a:endParaRPr/>
          </a:p>
          <a:p>
            <a:pPr>
              <a:lnSpc>
                <a:spcPct val="120000"/>
              </a:lnSpc>
            </a:pPr>
            <a:endParaRPr lang="ru-RU" sz="2800" dirty="0"/>
          </a:p>
          <a:p>
            <a:pPr>
              <a:lnSpc>
                <a:spcPct val="120000"/>
              </a:lnSpc>
            </a:pPr>
            <a:r>
              <a:rPr lang="ru-RU" sz="2800" dirty="0"/>
              <a:t>Приказ </a:t>
            </a:r>
            <a:r>
              <a:rPr lang="ru-RU" sz="2800" dirty="0" err="1"/>
              <a:t>ДТиСЗН</a:t>
            </a:r>
            <a:r>
              <a:rPr lang="ru-RU" sz="2800" dirty="0"/>
              <a:t> г. Москвы от 13.11.2020 г. № 1360 «О создании комиссии по защите прав граждан, проживающих в стационарных социальных учреждениях, подведомственных Департаменту труда и социальной защиты населения города Москвы, уполномоченной для проведения индивидуального комплексного обследования недееспособных и ограниченно дееспособных граждан»</a:t>
            </a:r>
            <a:endParaRPr sz="3200"/>
          </a:p>
          <a:p>
            <a:pPr>
              <a:lnSpc>
                <a:spcPct val="120000"/>
              </a:lnSpc>
            </a:pPr>
            <a:r>
              <a:rPr lang="ru-RU" sz="2800" dirty="0"/>
              <a:t>Приложение № 1 – Состав комиссии</a:t>
            </a:r>
            <a:endParaRPr sz="3200"/>
          </a:p>
          <a:p>
            <a:pPr>
              <a:lnSpc>
                <a:spcPct val="120000"/>
              </a:lnSpc>
            </a:pPr>
            <a:r>
              <a:rPr lang="ru-RU" sz="2800" dirty="0"/>
              <a:t>Приложение № 2 – Положение о комиссии</a:t>
            </a:r>
          </a:p>
        </p:txBody>
      </p:sp>
      <p:sp>
        <p:nvSpPr>
          <p:cNvPr id="1048621" name="Номер слайда 3"/>
          <p:cNvSpPr>
            <a:spLocks noGrp="1"/>
          </p:cNvSpPr>
          <p:nvPr>
            <p:ph type="sldNum" sz="quarter" idx="12"/>
          </p:nvPr>
        </p:nvSpPr>
        <p:spPr/>
        <p:txBody>
          <a:bodyPr/>
          <a:lstStyle/>
          <a:p>
            <a:fld id="{4FAB73BC-B049-4115-A692-8D63A059BFB8}" type="slidenum">
              <a:rPr lang="en-US" smtClean="0"/>
              <a:t>6</a:t>
            </a:fld>
            <a:endParaRPr lang="en-US" dirty="0"/>
          </a:p>
        </p:txBody>
      </p:sp>
      <p:sp>
        <p:nvSpPr>
          <p:cNvPr id="1048971" name="TextBox 1048970"/>
          <p:cNvSpPr txBox="1"/>
          <p:nvPr/>
        </p:nvSpPr>
        <p:spPr>
          <a:xfrm>
            <a:off x="649992" y="662335"/>
            <a:ext cx="10892016" cy="1869440"/>
          </a:xfrm>
          <a:prstGeom prst="rect">
            <a:avLst/>
          </a:prstGeom>
        </p:spPr>
        <p:txBody>
          <a:bodyPr wrap="square" rtlCol="0">
            <a:spAutoFit/>
          </a:bodyPr>
          <a:lstStyle/>
          <a:p>
            <a:pPr algn="ctr"/>
            <a:r>
              <a:rPr lang="ru-RU" sz="2400" b="1" dirty="0"/>
              <a:t> </a:t>
            </a:r>
            <a:r>
              <a:rPr lang="ru-RU" sz="2400" b="1" dirty="0">
                <a:solidFill>
                  <a:srgbClr val="008080"/>
                </a:solidFill>
              </a:rPr>
              <a:t>Комиссия по защите прав граждан, проживающих в стационарных социальных учреждениях, подведомственных Департаменту труда и социальной защиты населения города Москвы, уполномоченн</a:t>
            </a:r>
            <a:r>
              <a:rPr lang="ru" sz="2400" b="1" dirty="0">
                <a:solidFill>
                  <a:srgbClr val="008080"/>
                </a:solidFill>
              </a:rPr>
              <a:t>ая</a:t>
            </a:r>
            <a:r>
              <a:rPr lang="ru-RU" sz="2400" b="1" dirty="0">
                <a:solidFill>
                  <a:srgbClr val="008080"/>
                </a:solidFill>
              </a:rPr>
              <a:t> для проведения индивидуального комплексного обследования недееспособных и ограниченно дееспособных граждан</a:t>
            </a:r>
            <a:endParaRPr lang="ru-RU" sz="2800" b="1">
              <a:solidFill>
                <a:srgbClr val="00808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Заголовок 1"/>
          <p:cNvSpPr>
            <a:spLocks noGrp="1"/>
          </p:cNvSpPr>
          <p:nvPr>
            <p:ph type="title"/>
          </p:nvPr>
        </p:nvSpPr>
        <p:spPr>
          <a:xfrm>
            <a:off x="2130456" y="750478"/>
            <a:ext cx="7559574" cy="814093"/>
          </a:xfrm>
        </p:spPr>
        <p:txBody>
          <a:bodyPr>
            <a:normAutofit fontScale="90000"/>
          </a:bodyPr>
          <a:lstStyle/>
          <a:p>
            <a:r>
              <a:rPr lang="ru-RU" dirty="0">
                <a:solidFill>
                  <a:srgbClr val="008080"/>
                </a:solidFill>
              </a:rPr>
              <a:t>Деятельность Комиссии по Защите прав </a:t>
            </a:r>
            <a:r>
              <a:rPr lang="ru-RU" dirty="0" err="1">
                <a:solidFill>
                  <a:srgbClr val="008080"/>
                </a:solidFill>
              </a:rPr>
              <a:t>ДТ</a:t>
            </a:r>
            <a:r>
              <a:rPr lang="ru-RU" cap="none" dirty="0" err="1">
                <a:solidFill>
                  <a:srgbClr val="008080"/>
                </a:solidFill>
              </a:rPr>
              <a:t>и</a:t>
            </a:r>
            <a:r>
              <a:rPr lang="ru-RU" dirty="0" err="1">
                <a:solidFill>
                  <a:srgbClr val="008080"/>
                </a:solidFill>
              </a:rPr>
              <a:t>СЗН</a:t>
            </a:r>
            <a:r>
              <a:rPr lang="ru-RU" dirty="0">
                <a:solidFill>
                  <a:srgbClr val="008080"/>
                </a:solidFill>
              </a:rPr>
              <a:t> </a:t>
            </a:r>
            <a:r>
              <a:rPr lang="ru-RU" cap="none" dirty="0">
                <a:solidFill>
                  <a:srgbClr val="008080"/>
                </a:solidFill>
              </a:rPr>
              <a:t>г</a:t>
            </a:r>
            <a:r>
              <a:rPr lang="ru-RU" dirty="0">
                <a:solidFill>
                  <a:srgbClr val="008080"/>
                </a:solidFill>
              </a:rPr>
              <a:t>. Москвы</a:t>
            </a:r>
          </a:p>
        </p:txBody>
      </p:sp>
      <p:sp>
        <p:nvSpPr>
          <p:cNvPr id="1048623" name="Объект 2"/>
          <p:cNvSpPr>
            <a:spLocks noGrp="1"/>
          </p:cNvSpPr>
          <p:nvPr>
            <p:ph idx="1"/>
          </p:nvPr>
        </p:nvSpPr>
        <p:spPr/>
        <p:txBody>
          <a:bodyPr/>
          <a:lstStyle/>
          <a:p>
            <a:endParaRPr/>
          </a:p>
          <a:p>
            <a:endParaRPr lang="zh-CN" altLang="en-US" sz="2400"/>
          </a:p>
          <a:p>
            <a:r>
              <a:rPr lang="ru-RU" sz="2400" dirty="0"/>
              <a:t>Собственного сайта в сети интернет комиссия не имеет</a:t>
            </a:r>
            <a:endParaRPr lang="zh-CN" altLang="en-US" sz="2800"/>
          </a:p>
          <a:p>
            <a:r>
              <a:rPr lang="ru-RU" sz="2400" dirty="0"/>
              <a:t>О деятельности комиссии появляются нерегулярные сообщения в разделе «Новости» сайта </a:t>
            </a:r>
            <a:r>
              <a:rPr lang="ru-RU" sz="2400" dirty="0" err="1"/>
              <a:t>ДТиСЗН</a:t>
            </a:r>
            <a:r>
              <a:rPr lang="ru-RU" sz="2400" dirty="0"/>
              <a:t> г. Москвы </a:t>
            </a:r>
            <a:r>
              <a:rPr lang="en-US" sz="2400" dirty="0">
                <a:hlinkClick r:id="rId2"/>
              </a:rPr>
              <a:t>https://dszn.ru/press-center/news</a:t>
            </a:r>
            <a:endParaRPr lang="ru-RU" sz="2800" dirty="0"/>
          </a:p>
          <a:p>
            <a:endParaRPr lang="ru-RU" dirty="0"/>
          </a:p>
        </p:txBody>
      </p:sp>
      <p:sp>
        <p:nvSpPr>
          <p:cNvPr id="1048624" name="Номер слайда 3"/>
          <p:cNvSpPr>
            <a:spLocks noGrp="1"/>
          </p:cNvSpPr>
          <p:nvPr>
            <p:ph type="sldNum" sz="quarter" idx="12"/>
          </p:nvPr>
        </p:nvSpPr>
        <p:spPr/>
        <p:txBody>
          <a:bodyPr/>
          <a:lstStyle/>
          <a:p>
            <a:fld id="{4FAB73BC-B049-4115-A692-8D63A059BFB8}"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Заголовок 1"/>
          <p:cNvSpPr>
            <a:spLocks noGrp="1"/>
          </p:cNvSpPr>
          <p:nvPr>
            <p:ph type="title"/>
          </p:nvPr>
        </p:nvSpPr>
        <p:spPr/>
        <p:txBody>
          <a:bodyPr>
            <a:normAutofit fontScale="90000"/>
          </a:bodyPr>
          <a:lstStyle/>
          <a:p>
            <a:r>
              <a:rPr lang="ru-RU" dirty="0"/>
              <a:t>Статистика Комиссии по защите прав </a:t>
            </a:r>
            <a:r>
              <a:rPr lang="ru-RU" dirty="0" err="1"/>
              <a:t>дТ</a:t>
            </a:r>
            <a:r>
              <a:rPr lang="ru-RU" cap="none" dirty="0" err="1"/>
              <a:t>и</a:t>
            </a:r>
            <a:r>
              <a:rPr lang="ru-RU" dirty="0" err="1"/>
              <a:t>СЗН</a:t>
            </a:r>
            <a:r>
              <a:rPr lang="ru-RU" dirty="0"/>
              <a:t> </a:t>
            </a:r>
            <a:r>
              <a:rPr lang="ru-RU" cap="none" dirty="0"/>
              <a:t>г</a:t>
            </a:r>
            <a:r>
              <a:rPr lang="ru-RU" dirty="0"/>
              <a:t>. Москвы</a:t>
            </a:r>
          </a:p>
        </p:txBody>
      </p:sp>
      <p:sp>
        <p:nvSpPr>
          <p:cNvPr id="1048626" name="Номер слайда 3"/>
          <p:cNvSpPr>
            <a:spLocks noGrp="1"/>
          </p:cNvSpPr>
          <p:nvPr>
            <p:ph type="sldNum" sz="quarter" idx="12"/>
          </p:nvPr>
        </p:nvSpPr>
        <p:spPr/>
        <p:txBody>
          <a:bodyPr/>
          <a:lstStyle/>
          <a:p>
            <a:fld id="{4FAB73BC-B049-4115-A692-8D63A059BFB8}" type="slidenum">
              <a:rPr lang="en-US" smtClean="0"/>
              <a:t>8</a:t>
            </a:fld>
            <a:endParaRPr lang="en-US" dirty="0"/>
          </a:p>
        </p:txBody>
      </p:sp>
      <p:graphicFrame>
        <p:nvGraphicFramePr>
          <p:cNvPr id="4194305" name="Таблица 4"/>
          <p:cNvGraphicFramePr>
            <a:graphicFrameLocks noGrp="1"/>
          </p:cNvGraphicFramePr>
          <p:nvPr/>
        </p:nvGraphicFramePr>
        <p:xfrm>
          <a:off x="2315154" y="2433320"/>
          <a:ext cx="8127999" cy="1752600"/>
        </p:xfrm>
        <a:graphic>
          <a:graphicData uri="http://schemas.openxmlformats.org/drawingml/2006/table">
            <a:tbl>
              <a:tblPr firstRow="1" bandRow="1">
                <a:tableStyleId>{5C22544A-7EE6-4342-B048-85BDC9FD1C3A}</a:tableStyleId>
              </a:tblPr>
              <a:tblGrid>
                <a:gridCol w="6700108"/>
                <a:gridCol w="650789"/>
                <a:gridCol w="777102"/>
              </a:tblGrid>
              <a:tr h="370840">
                <a:tc>
                  <a:txBody>
                    <a:bodyPr/>
                    <a:lstStyle/>
                    <a:p>
                      <a:r>
                        <a:rPr lang="ru-RU" dirty="0"/>
                        <a:t>Год</a:t>
                      </a:r>
                    </a:p>
                  </a:txBody>
                  <a:tcPr/>
                </a:tc>
                <a:tc>
                  <a:txBody>
                    <a:bodyPr/>
                    <a:lstStyle/>
                    <a:p>
                      <a:r>
                        <a:rPr lang="ru-RU" sz="1600" dirty="0"/>
                        <a:t>2022</a:t>
                      </a:r>
                    </a:p>
                  </a:txBody>
                  <a:tcPr/>
                </a:tc>
                <a:tc>
                  <a:txBody>
                    <a:bodyPr/>
                    <a:lstStyle/>
                    <a:p>
                      <a:r>
                        <a:rPr lang="ru-RU" sz="1600" dirty="0"/>
                        <a:t>2023</a:t>
                      </a:r>
                    </a:p>
                  </a:txBody>
                  <a:tcPr/>
                </a:tc>
              </a:tr>
              <a:tr h="370840">
                <a:tc>
                  <a:txBody>
                    <a:bodyPr/>
                    <a:lstStyle/>
                    <a:p>
                      <a:r>
                        <a:rPr lang="ru-RU" dirty="0"/>
                        <a:t>Рассмотрено обращений об изменении правового</a:t>
                      </a:r>
                      <a:r>
                        <a:rPr lang="ru-RU" baseline="0" dirty="0"/>
                        <a:t> статуса дееспособных проживающих</a:t>
                      </a:r>
                      <a:endParaRPr lang="ru-RU" dirty="0"/>
                    </a:p>
                  </a:txBody>
                  <a:tcPr/>
                </a:tc>
                <a:tc>
                  <a:txBody>
                    <a:bodyPr/>
                    <a:lstStyle/>
                    <a:p>
                      <a:r>
                        <a:rPr lang="ru-RU" dirty="0"/>
                        <a:t>72</a:t>
                      </a:r>
                    </a:p>
                  </a:txBody>
                  <a:tcPr/>
                </a:tc>
                <a:tc>
                  <a:txBody>
                    <a:bodyPr/>
                    <a:lstStyle/>
                    <a:p>
                      <a:r>
                        <a:rPr lang="ru-RU" dirty="0"/>
                        <a:t>22</a:t>
                      </a:r>
                    </a:p>
                  </a:txBody>
                  <a:tcPr/>
                </a:tc>
              </a:tr>
              <a:tr h="370840">
                <a:tc>
                  <a:txBody>
                    <a:bodyPr/>
                    <a:lstStyle/>
                    <a:p>
                      <a:r>
                        <a:rPr lang="ru-RU" dirty="0"/>
                        <a:t>Рекомендовано</a:t>
                      </a:r>
                      <a:r>
                        <a:rPr lang="ru-RU" baseline="0" dirty="0"/>
                        <a:t> изменить правовой статус</a:t>
                      </a:r>
                      <a:endParaRPr lang="ru-RU" dirty="0"/>
                    </a:p>
                  </a:txBody>
                  <a:tcPr/>
                </a:tc>
                <a:tc>
                  <a:txBody>
                    <a:bodyPr/>
                    <a:lstStyle/>
                    <a:p>
                      <a:r>
                        <a:rPr lang="ru-RU" dirty="0"/>
                        <a:t>55</a:t>
                      </a:r>
                    </a:p>
                  </a:txBody>
                  <a:tcPr/>
                </a:tc>
                <a:tc>
                  <a:txBody>
                    <a:bodyPr/>
                    <a:lstStyle/>
                    <a:p>
                      <a:r>
                        <a:rPr lang="ru-RU" dirty="0"/>
                        <a:t>22</a:t>
                      </a:r>
                    </a:p>
                  </a:txBody>
                  <a:tcPr/>
                </a:tc>
              </a:tr>
              <a:tr h="370840">
                <a:tc>
                  <a:txBody>
                    <a:bodyPr/>
                    <a:lstStyle/>
                    <a:p>
                      <a:r>
                        <a:rPr lang="ru-RU" dirty="0"/>
                        <a:t>Рекомендовано</a:t>
                      </a:r>
                      <a:r>
                        <a:rPr lang="ru-RU" baseline="0" dirty="0"/>
                        <a:t> отложить вопрос об изменении правового статуса</a:t>
                      </a:r>
                      <a:endParaRPr lang="ru-RU" dirty="0"/>
                    </a:p>
                  </a:txBody>
                  <a:tcPr/>
                </a:tc>
                <a:tc>
                  <a:txBody>
                    <a:bodyPr/>
                    <a:lstStyle/>
                    <a:p>
                      <a:r>
                        <a:rPr lang="ru-RU" dirty="0"/>
                        <a:t>17</a:t>
                      </a:r>
                    </a:p>
                  </a:txBody>
                  <a:tcPr/>
                </a:tc>
                <a:tc>
                  <a:txBody>
                    <a:bodyPr/>
                    <a:lstStyle/>
                    <a:p>
                      <a:r>
                        <a:rPr lang="ru-RU" dirty="0"/>
                        <a:t>0</a:t>
                      </a: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Заголовок 1"/>
          <p:cNvSpPr>
            <a:spLocks noGrp="1"/>
          </p:cNvSpPr>
          <p:nvPr>
            <p:ph type="title"/>
          </p:nvPr>
        </p:nvSpPr>
        <p:spPr/>
        <p:txBody>
          <a:bodyPr>
            <a:normAutofit fontScale="90000"/>
          </a:bodyPr>
          <a:lstStyle/>
          <a:p>
            <a:r>
              <a:rPr lang="ru-RU" dirty="0"/>
              <a:t>Статистика Комиссии по защите прав </a:t>
            </a:r>
            <a:r>
              <a:rPr lang="ru-RU" dirty="0" err="1"/>
              <a:t>дТ</a:t>
            </a:r>
            <a:r>
              <a:rPr lang="ru-RU" cap="none" dirty="0" err="1"/>
              <a:t>и</a:t>
            </a:r>
            <a:r>
              <a:rPr lang="ru-RU" dirty="0" err="1"/>
              <a:t>СЗН</a:t>
            </a:r>
            <a:r>
              <a:rPr lang="ru-RU" dirty="0"/>
              <a:t> </a:t>
            </a:r>
            <a:r>
              <a:rPr lang="ru-RU" cap="none" dirty="0"/>
              <a:t>г</a:t>
            </a:r>
            <a:r>
              <a:rPr lang="ru-RU" dirty="0"/>
              <a:t>. Москвы</a:t>
            </a:r>
          </a:p>
        </p:txBody>
      </p:sp>
      <p:sp>
        <p:nvSpPr>
          <p:cNvPr id="1048628" name="Объект 2"/>
          <p:cNvSpPr>
            <a:spLocks noGrp="1"/>
          </p:cNvSpPr>
          <p:nvPr>
            <p:ph idx="1"/>
          </p:nvPr>
        </p:nvSpPr>
        <p:spPr/>
        <p:txBody>
          <a:bodyPr/>
          <a:lstStyle/>
          <a:p>
            <a:endParaRPr lang="en-US" dirty="0"/>
          </a:p>
          <a:p>
            <a:endParaRPr lang="ru-RU" dirty="0"/>
          </a:p>
          <a:p>
            <a:endParaRPr lang="ru-RU" dirty="0"/>
          </a:p>
        </p:txBody>
      </p:sp>
      <p:sp>
        <p:nvSpPr>
          <p:cNvPr id="1048629" name="Номер слайда 3"/>
          <p:cNvSpPr>
            <a:spLocks noGrp="1"/>
          </p:cNvSpPr>
          <p:nvPr>
            <p:ph type="sldNum" sz="quarter" idx="12"/>
          </p:nvPr>
        </p:nvSpPr>
        <p:spPr/>
        <p:txBody>
          <a:bodyPr/>
          <a:lstStyle/>
          <a:p>
            <a:fld id="{4FAB73BC-B049-4115-A692-8D63A059BFB8}" type="slidenum">
              <a:rPr lang="en-US" smtClean="0"/>
              <a:t>9</a:t>
            </a:fld>
            <a:endParaRPr lang="en-US" dirty="0"/>
          </a:p>
        </p:txBody>
      </p:sp>
      <p:graphicFrame>
        <p:nvGraphicFramePr>
          <p:cNvPr id="4194306" name="Таблица 4"/>
          <p:cNvGraphicFramePr>
            <a:graphicFrameLocks noGrp="1"/>
          </p:cNvGraphicFramePr>
          <p:nvPr/>
        </p:nvGraphicFramePr>
        <p:xfrm>
          <a:off x="2419178" y="2621234"/>
          <a:ext cx="8127999" cy="1280160"/>
        </p:xfrm>
        <a:graphic>
          <a:graphicData uri="http://schemas.openxmlformats.org/drawingml/2006/table">
            <a:tbl>
              <a:tblPr firstRow="1" bandRow="1">
                <a:tableStyleId>{5C22544A-7EE6-4342-B048-85BDC9FD1C3A}</a:tableStyleId>
              </a:tblPr>
              <a:tblGrid>
                <a:gridCol w="2709333"/>
                <a:gridCol w="2709333"/>
                <a:gridCol w="2709333"/>
              </a:tblGrid>
              <a:tr h="0">
                <a:tc>
                  <a:txBody>
                    <a:bodyPr/>
                    <a:lstStyle/>
                    <a:p>
                      <a:r>
                        <a:rPr lang="ru-RU" dirty="0"/>
                        <a:t>Год</a:t>
                      </a:r>
                    </a:p>
                  </a:txBody>
                  <a:tcPr/>
                </a:tc>
                <a:tc>
                  <a:txBody>
                    <a:bodyPr/>
                    <a:lstStyle/>
                    <a:p>
                      <a:r>
                        <a:rPr lang="ru-RU" dirty="0"/>
                        <a:t>2022</a:t>
                      </a:r>
                    </a:p>
                  </a:txBody>
                  <a:tcPr/>
                </a:tc>
                <a:tc>
                  <a:txBody>
                    <a:bodyPr/>
                    <a:lstStyle/>
                    <a:p>
                      <a:r>
                        <a:rPr lang="ru-RU" dirty="0"/>
                        <a:t>2023</a:t>
                      </a:r>
                    </a:p>
                  </a:txBody>
                  <a:tcPr/>
                </a:tc>
              </a:tr>
              <a:tr h="370840">
                <a:tc>
                  <a:txBody>
                    <a:bodyPr/>
                    <a:lstStyle/>
                    <a:p>
                      <a:r>
                        <a:rPr lang="ru-RU" dirty="0"/>
                        <a:t>Рассмотрено обращений проживающих</a:t>
                      </a:r>
                      <a:r>
                        <a:rPr lang="ru-RU" baseline="0" dirty="0"/>
                        <a:t> на заседаниях комиссии</a:t>
                      </a:r>
                      <a:endParaRPr lang="ru-RU" dirty="0"/>
                    </a:p>
                  </a:txBody>
                  <a:tcPr/>
                </a:tc>
                <a:tc>
                  <a:txBody>
                    <a:bodyPr/>
                    <a:lstStyle/>
                    <a:p>
                      <a:r>
                        <a:rPr lang="ru-RU" dirty="0"/>
                        <a:t>7</a:t>
                      </a:r>
                    </a:p>
                  </a:txBody>
                  <a:tcPr/>
                </a:tc>
                <a:tc>
                  <a:txBody>
                    <a:bodyPr/>
                    <a:lstStyle/>
                    <a:p>
                      <a:r>
                        <a:rPr lang="ru-RU" dirty="0"/>
                        <a:t>5</a:t>
                      </a:r>
                    </a:p>
                  </a:txBody>
                  <a:tcPr/>
                </a:tc>
              </a:tr>
            </a:tbl>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CCP">
      <a:dk1>
        <a:srgbClr val="000000"/>
      </a:dk1>
      <a:lt1>
        <a:srgbClr val="FFFFFF"/>
      </a:lt1>
      <a:dk2>
        <a:srgbClr val="775F55"/>
      </a:dk2>
      <a:lt2>
        <a:srgbClr val="EBDDC3"/>
      </a:lt2>
      <a:accent1>
        <a:srgbClr val="0F9AAB"/>
      </a:accent1>
      <a:accent2>
        <a:srgbClr val="E5024E"/>
      </a:accent2>
      <a:accent3>
        <a:srgbClr val="F29002"/>
      </a:accent3>
      <a:accent4>
        <a:srgbClr val="12A535"/>
      </a:accent4>
      <a:accent5>
        <a:srgbClr val="85307A"/>
      </a:accent5>
      <a:accent6>
        <a:srgbClr val="968C8C"/>
      </a:accent6>
      <a:hlink>
        <a:srgbClr val="0F9AAB"/>
      </a:hlink>
      <a:folHlink>
        <a:srgbClr val="52535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Широкоэкранный</PresentationFormat>
  <Paragraphs>264</Paragraphs>
  <Slides>25</Slides>
  <Notes>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4</vt:i4>
      </vt:variant>
      <vt:variant>
        <vt:lpstr>Заголовки слайдов</vt:lpstr>
      </vt:variant>
      <vt:variant>
        <vt:i4>25</vt:i4>
      </vt:variant>
    </vt:vector>
  </HeadingPairs>
  <TitlesOfParts>
    <vt:vector size="39" baseType="lpstr">
      <vt:lpstr>宋体</vt:lpstr>
      <vt:lpstr>Arial</vt:lpstr>
      <vt:lpstr>Calibri</vt:lpstr>
      <vt:lpstr>Calibri Light</vt:lpstr>
      <vt:lpstr>Montserrat</vt:lpstr>
      <vt:lpstr>Montserrat ExtraBold</vt:lpstr>
      <vt:lpstr>Montserrat Medium</vt:lpstr>
      <vt:lpstr>华文仿宋</vt:lpstr>
      <vt:lpstr>Tw Cen MT</vt:lpstr>
      <vt:lpstr>Wingdings 3</vt:lpstr>
      <vt:lpstr>Интеграл</vt:lpstr>
      <vt:lpstr>Тема Office</vt:lpstr>
      <vt:lpstr>1_Тема Office</vt:lpstr>
      <vt:lpstr>1_Тема Office</vt:lpstr>
      <vt:lpstr>Круглый стол   "служба защиты прав граждан с  психическими расстройствами"   Нижний Новгород  12 апреля 2024 года</vt:lpstr>
      <vt:lpstr>Презентация PowerPoint</vt:lpstr>
      <vt:lpstr>Презентация PowerPoint</vt:lpstr>
      <vt:lpstr>Презентация PowerPoint</vt:lpstr>
      <vt:lpstr>СТАТИСТИКА ОБРАЩЕНИЙ*</vt:lpstr>
      <vt:lpstr>Презентация PowerPoint</vt:lpstr>
      <vt:lpstr>Деятельность Комиссии по Защите прав ДТиСЗН г. Москвы</vt:lpstr>
      <vt:lpstr>Статистика Комиссии по защите прав дТиСЗН г. Москвы</vt:lpstr>
      <vt:lpstr>Статистика Комиссии по защите прав дТиСЗН г. Москвы</vt:lpstr>
      <vt:lpstr>Презентация PowerPoint</vt:lpstr>
      <vt:lpstr>Обращения, принятые уполномоченным представителем Комиссии за 9 месяцев  2023 года</vt:lpstr>
      <vt:lpstr>Работа  уполномоченного представителя Комиссии  по обращениям  в 2023 году:</vt:lpstr>
      <vt:lpstr> Тематика обращений  (% от общего количества обращений):</vt:lpstr>
      <vt:lpstr>Презентация PowerPoint</vt:lpstr>
      <vt:lpstr>Контакты</vt:lpstr>
      <vt:lpstr>ЮРИДИЧЕСКАЯ СЛУЖБА  СПБ БОО «ПЕРСПЕКТИВЫ»  </vt:lpstr>
      <vt:lpstr>ПРАВОВАЯ РАБОТА</vt:lpstr>
      <vt:lpstr>ТЕМЫ ОБРАЩЕНИЙ ЖИТЕЛЕЙ ИНТЕРНАТОВ</vt:lpstr>
      <vt:lpstr>Самарская региональная общественная организация инвалидов «Общество «Даун Синдром»</vt:lpstr>
      <vt:lpstr>Основные направления деятельности: </vt:lpstr>
      <vt:lpstr>Деятельность в сфере ЗАЩИТЫ ПРАВ ПРОЖИВАЮЩИХ В ДДИ и ПНИ с 2006 года</vt:lpstr>
      <vt:lpstr>Статистика обращений за 2022 - 2023 год  661 обращение </vt:lpstr>
      <vt:lpstr>Презентация PowerPoint</vt:lpstr>
      <vt:lpstr>Контакты:</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dc:title>
  <dc:creator>Павел Кантор</dc:creator>
  <cp:lastModifiedBy>Nadeika</cp:lastModifiedBy>
  <cp:revision>1</cp:revision>
  <dcterms:created xsi:type="dcterms:W3CDTF">2024-04-04T07:59:45Z</dcterms:created>
  <dcterms:modified xsi:type="dcterms:W3CDTF">2024-05-26T10:36:41Z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a241f57cc14b4b348682e0b3a6354419</vt:lpwstr>
  </property>
</Properties>
</file>