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96" r:id="rId5"/>
    <p:sldId id="282" r:id="rId6"/>
    <p:sldId id="305" r:id="rId7"/>
    <p:sldId id="321" r:id="rId8"/>
    <p:sldId id="304" r:id="rId9"/>
    <p:sldId id="322" r:id="rId10"/>
    <p:sldId id="326" r:id="rId11"/>
    <p:sldId id="327" r:id="rId12"/>
    <p:sldId id="328" r:id="rId13"/>
    <p:sldId id="323" r:id="rId14"/>
    <p:sldId id="324" r:id="rId15"/>
    <p:sldId id="325" r:id="rId16"/>
    <p:sldId id="303" r:id="rId17"/>
    <p:sldId id="317" r:id="rId18"/>
    <p:sldId id="302" r:id="rId19"/>
    <p:sldId id="318" r:id="rId20"/>
    <p:sldId id="306" r:id="rId21"/>
    <p:sldId id="307" r:id="rId22"/>
    <p:sldId id="28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dyarova@outlook.com" userId="b1b3c439d6298d16" providerId="LiveId" clId="{B3DDE485-B20A-4CE2-BA89-94E959776C7A}"/>
    <pc:docChg chg="undo redo custSel addSld delSld modSld sldOrd">
      <pc:chgData name="udyarova@outlook.com" userId="b1b3c439d6298d16" providerId="LiveId" clId="{B3DDE485-B20A-4CE2-BA89-94E959776C7A}" dt="2026-03-01T16:24:06.185" v="6746" actId="20577"/>
      <pc:docMkLst>
        <pc:docMk/>
      </pc:docMkLst>
      <pc:sldChg chg="modSp mod">
        <pc:chgData name="udyarova@outlook.com" userId="b1b3c439d6298d16" providerId="LiveId" clId="{B3DDE485-B20A-4CE2-BA89-94E959776C7A}" dt="2026-02-26T13:03:03.665" v="2093" actId="14100"/>
        <pc:sldMkLst>
          <pc:docMk/>
          <pc:sldMk cId="2109729420" sldId="281"/>
        </pc:sldMkLst>
        <pc:spChg chg="mod">
          <ac:chgData name="udyarova@outlook.com" userId="b1b3c439d6298d16" providerId="LiveId" clId="{B3DDE485-B20A-4CE2-BA89-94E959776C7A}" dt="2026-02-26T13:03:03.665" v="2093" actId="14100"/>
          <ac:spMkLst>
            <pc:docMk/>
            <pc:sldMk cId="2109729420" sldId="281"/>
            <ac:spMk id="2" creationId="{B1DFD8C3-3F9D-C823-54D4-4DA728B6F5E0}"/>
          </ac:spMkLst>
        </pc:spChg>
        <pc:spChg chg="mod">
          <ac:chgData name="udyarova@outlook.com" userId="b1b3c439d6298d16" providerId="LiveId" clId="{B3DDE485-B20A-4CE2-BA89-94E959776C7A}" dt="2026-02-26T13:02:54.868" v="2092" actId="20577"/>
          <ac:spMkLst>
            <pc:docMk/>
            <pc:sldMk cId="2109729420" sldId="281"/>
            <ac:spMk id="3" creationId="{4CD7AD45-0BA6-7528-7156-85E4870828DD}"/>
          </ac:spMkLst>
        </pc:spChg>
      </pc:sldChg>
      <pc:sldChg chg="modSp mod">
        <pc:chgData name="udyarova@outlook.com" userId="b1b3c439d6298d16" providerId="LiveId" clId="{B3DDE485-B20A-4CE2-BA89-94E959776C7A}" dt="2026-03-01T16:20:38.642" v="6693" actId="20577"/>
        <pc:sldMkLst>
          <pc:docMk/>
          <pc:sldMk cId="0" sldId="282"/>
        </pc:sldMkLst>
        <pc:spChg chg="mod">
          <ac:chgData name="udyarova@outlook.com" userId="b1b3c439d6298d16" providerId="LiveId" clId="{B3DDE485-B20A-4CE2-BA89-94E959776C7A}" dt="2026-02-27T23:23:35.947" v="3999" actId="1076"/>
          <ac:spMkLst>
            <pc:docMk/>
            <pc:sldMk cId="0" sldId="282"/>
            <ac:spMk id="2" creationId="{A109E510-92F8-39C7-CE27-F07A19BFE943}"/>
          </ac:spMkLst>
        </pc:spChg>
        <pc:spChg chg="mod">
          <ac:chgData name="udyarova@outlook.com" userId="b1b3c439d6298d16" providerId="LiveId" clId="{B3DDE485-B20A-4CE2-BA89-94E959776C7A}" dt="2026-03-01T16:20:38.642" v="6693" actId="20577"/>
          <ac:spMkLst>
            <pc:docMk/>
            <pc:sldMk cId="0" sldId="282"/>
            <ac:spMk id="3" creationId="{88E61DB9-0C19-A74E-55F8-5F0606B4CDB2}"/>
          </ac:spMkLst>
        </pc:spChg>
      </pc:sldChg>
      <pc:sldChg chg="addSp delSp modSp mod">
        <pc:chgData name="udyarova@outlook.com" userId="b1b3c439d6298d16" providerId="LiveId" clId="{B3DDE485-B20A-4CE2-BA89-94E959776C7A}" dt="2026-03-01T16:20:02.002" v="6684" actId="20577"/>
        <pc:sldMkLst>
          <pc:docMk/>
          <pc:sldMk cId="3558776062" sldId="296"/>
        </pc:sldMkLst>
        <pc:spChg chg="mod">
          <ac:chgData name="udyarova@outlook.com" userId="b1b3c439d6298d16" providerId="LiveId" clId="{B3DDE485-B20A-4CE2-BA89-94E959776C7A}" dt="2026-02-26T11:17:39.754" v="95" actId="1076"/>
          <ac:spMkLst>
            <pc:docMk/>
            <pc:sldMk cId="3558776062" sldId="296"/>
            <ac:spMk id="2" creationId="{815E6666-49B3-AF3A-4158-F7646A92B2DA}"/>
          </ac:spMkLst>
        </pc:spChg>
        <pc:spChg chg="add mod">
          <ac:chgData name="udyarova@outlook.com" userId="b1b3c439d6298d16" providerId="LiveId" clId="{B3DDE485-B20A-4CE2-BA89-94E959776C7A}" dt="2026-02-26T11:18:45.029" v="102" actId="1076"/>
          <ac:spMkLst>
            <pc:docMk/>
            <pc:sldMk cId="3558776062" sldId="296"/>
            <ac:spMk id="15" creationId="{EC428FC7-3536-7D9F-647B-E613D6691829}"/>
          </ac:spMkLst>
        </pc:spChg>
        <pc:spChg chg="add mod">
          <ac:chgData name="udyarova@outlook.com" userId="b1b3c439d6298d16" providerId="LiveId" clId="{B3DDE485-B20A-4CE2-BA89-94E959776C7A}" dt="2026-03-01T16:20:02.002" v="6684" actId="20577"/>
          <ac:spMkLst>
            <pc:docMk/>
            <pc:sldMk cId="3558776062" sldId="296"/>
            <ac:spMk id="21" creationId="{85084E35-C811-E754-492D-0D18C00FC1AE}"/>
          </ac:spMkLst>
        </pc:spChg>
      </pc:sldChg>
      <pc:sldChg chg="addSp delSp modSp mod">
        <pc:chgData name="udyarova@outlook.com" userId="b1b3c439d6298d16" providerId="LiveId" clId="{B3DDE485-B20A-4CE2-BA89-94E959776C7A}" dt="2026-02-27T23:25:07.210" v="4015" actId="14100"/>
        <pc:sldMkLst>
          <pc:docMk/>
          <pc:sldMk cId="3270891173" sldId="302"/>
        </pc:sldMkLst>
        <pc:picChg chg="add mod">
          <ac:chgData name="udyarova@outlook.com" userId="b1b3c439d6298d16" providerId="LiveId" clId="{B3DDE485-B20A-4CE2-BA89-94E959776C7A}" dt="2026-02-27T23:25:07.210" v="4015" actId="14100"/>
          <ac:picMkLst>
            <pc:docMk/>
            <pc:sldMk cId="3270891173" sldId="302"/>
            <ac:picMk id="4" creationId="{3189F444-DF6A-690F-970E-697781BD204B}"/>
          </ac:picMkLst>
        </pc:picChg>
        <pc:picChg chg="add mod">
          <ac:chgData name="udyarova@outlook.com" userId="b1b3c439d6298d16" providerId="LiveId" clId="{B3DDE485-B20A-4CE2-BA89-94E959776C7A}" dt="2026-02-27T23:16:22.730" v="3759" actId="1076"/>
          <ac:picMkLst>
            <pc:docMk/>
            <pc:sldMk cId="3270891173" sldId="302"/>
            <ac:picMk id="6" creationId="{85639109-1388-7C8E-D2C2-70DC0C4117EB}"/>
          </ac:picMkLst>
        </pc:picChg>
      </pc:sldChg>
      <pc:sldChg chg="addSp delSp modSp mod">
        <pc:chgData name="udyarova@outlook.com" userId="b1b3c439d6298d16" providerId="LiveId" clId="{B3DDE485-B20A-4CE2-BA89-94E959776C7A}" dt="2026-03-01T16:19:11.900" v="6678" actId="1076"/>
        <pc:sldMkLst>
          <pc:docMk/>
          <pc:sldMk cId="0" sldId="303"/>
        </pc:sldMkLst>
        <pc:spChg chg="mod">
          <ac:chgData name="udyarova@outlook.com" userId="b1b3c439d6298d16" providerId="LiveId" clId="{B3DDE485-B20A-4CE2-BA89-94E959776C7A}" dt="2026-02-27T23:06:59.139" v="3681" actId="1076"/>
          <ac:spMkLst>
            <pc:docMk/>
            <pc:sldMk cId="0" sldId="303"/>
            <ac:spMk id="2" creationId="{3BA7421C-A169-E908-6298-9ABB9C858968}"/>
          </ac:spMkLst>
        </pc:spChg>
        <pc:picChg chg="del mod">
          <ac:chgData name="udyarova@outlook.com" userId="b1b3c439d6298d16" providerId="LiveId" clId="{B3DDE485-B20A-4CE2-BA89-94E959776C7A}" dt="2026-03-01T16:04:36.888" v="6668" actId="21"/>
          <ac:picMkLst>
            <pc:docMk/>
            <pc:sldMk cId="0" sldId="303"/>
            <ac:picMk id="3" creationId="{62F1AE99-A990-0184-3D7E-9BC97E00A1F0}"/>
          </ac:picMkLst>
        </pc:picChg>
        <pc:picChg chg="add mod">
          <ac:chgData name="udyarova@outlook.com" userId="b1b3c439d6298d16" providerId="LiveId" clId="{B3DDE485-B20A-4CE2-BA89-94E959776C7A}" dt="2026-03-01T16:19:08.834" v="6677" actId="1076"/>
          <ac:picMkLst>
            <pc:docMk/>
            <pc:sldMk cId="0" sldId="303"/>
            <ac:picMk id="5" creationId="{3443FC34-E567-1F76-69C0-9837E0D02CBB}"/>
          </ac:picMkLst>
        </pc:picChg>
        <pc:picChg chg="add mod">
          <ac:chgData name="udyarova@outlook.com" userId="b1b3c439d6298d16" providerId="LiveId" clId="{B3DDE485-B20A-4CE2-BA89-94E959776C7A}" dt="2026-03-01T16:19:11.900" v="6678" actId="1076"/>
          <ac:picMkLst>
            <pc:docMk/>
            <pc:sldMk cId="0" sldId="303"/>
            <ac:picMk id="8" creationId="{4533BBBF-C47F-7AC2-F90C-ED8E853BE17C}"/>
          </ac:picMkLst>
        </pc:picChg>
        <pc:picChg chg="add mod">
          <ac:chgData name="udyarova@outlook.com" userId="b1b3c439d6298d16" providerId="LiveId" clId="{B3DDE485-B20A-4CE2-BA89-94E959776C7A}" dt="2026-02-27T23:15:51.296" v="3752" actId="1076"/>
          <ac:picMkLst>
            <pc:docMk/>
            <pc:sldMk cId="0" sldId="303"/>
            <ac:picMk id="10" creationId="{BC8A2682-6DA8-AC61-6377-F177C189B615}"/>
          </ac:picMkLst>
        </pc:picChg>
      </pc:sldChg>
      <pc:sldChg chg="addSp delSp modSp mod">
        <pc:chgData name="udyarova@outlook.com" userId="b1b3c439d6298d16" providerId="LiveId" clId="{B3DDE485-B20A-4CE2-BA89-94E959776C7A}" dt="2026-03-01T16:21:26.106" v="6695" actId="20577"/>
        <pc:sldMkLst>
          <pc:docMk/>
          <pc:sldMk cId="967938364" sldId="304"/>
        </pc:sldMkLst>
        <pc:spChg chg="add mod">
          <ac:chgData name="udyarova@outlook.com" userId="b1b3c439d6298d16" providerId="LiveId" clId="{B3DDE485-B20A-4CE2-BA89-94E959776C7A}" dt="2026-03-01T16:21:26.106" v="6695" actId="20577"/>
          <ac:spMkLst>
            <pc:docMk/>
            <pc:sldMk cId="967938364" sldId="304"/>
            <ac:spMk id="6" creationId="{DA24E636-C1E9-4E53-2E07-296A7A1A4ADC}"/>
          </ac:spMkLst>
        </pc:spChg>
        <pc:picChg chg="add mod">
          <ac:chgData name="udyarova@outlook.com" userId="b1b3c439d6298d16" providerId="LiveId" clId="{B3DDE485-B20A-4CE2-BA89-94E959776C7A}" dt="2026-02-27T22:21:57.738" v="2704" actId="14100"/>
          <ac:picMkLst>
            <pc:docMk/>
            <pc:sldMk cId="967938364" sldId="304"/>
            <ac:picMk id="8" creationId="{DC9BA2DA-5C1A-D952-A96A-B18CB2DFBF0A}"/>
          </ac:picMkLst>
        </pc:picChg>
        <pc:picChg chg="add mod">
          <ac:chgData name="udyarova@outlook.com" userId="b1b3c439d6298d16" providerId="LiveId" clId="{B3DDE485-B20A-4CE2-BA89-94E959776C7A}" dt="2026-02-28T23:18:27.738" v="6661" actId="14100"/>
          <ac:picMkLst>
            <pc:docMk/>
            <pc:sldMk cId="967938364" sldId="304"/>
            <ac:picMk id="1026" creationId="{384F7E99-E512-4622-5B37-E7A412AC3C88}"/>
          </ac:picMkLst>
        </pc:picChg>
      </pc:sldChg>
      <pc:sldChg chg="addSp modSp mod">
        <pc:chgData name="udyarova@outlook.com" userId="b1b3c439d6298d16" providerId="LiveId" clId="{B3DDE485-B20A-4CE2-BA89-94E959776C7A}" dt="2026-02-26T12:10:36.250" v="1483" actId="1076"/>
        <pc:sldMkLst>
          <pc:docMk/>
          <pc:sldMk cId="813624018" sldId="305"/>
        </pc:sldMkLst>
        <pc:spChg chg="mod">
          <ac:chgData name="udyarova@outlook.com" userId="b1b3c439d6298d16" providerId="LiveId" clId="{B3DDE485-B20A-4CE2-BA89-94E959776C7A}" dt="2026-02-26T11:54:36.892" v="855" actId="20577"/>
          <ac:spMkLst>
            <pc:docMk/>
            <pc:sldMk cId="813624018" sldId="305"/>
            <ac:spMk id="2" creationId="{B1DFCE54-E07C-AD1C-6C9D-F068F002D64E}"/>
          </ac:spMkLst>
        </pc:spChg>
        <pc:spChg chg="mod">
          <ac:chgData name="udyarova@outlook.com" userId="b1b3c439d6298d16" providerId="LiveId" clId="{B3DDE485-B20A-4CE2-BA89-94E959776C7A}" dt="2026-02-26T11:54:42.651" v="856" actId="20577"/>
          <ac:spMkLst>
            <pc:docMk/>
            <pc:sldMk cId="813624018" sldId="305"/>
            <ac:spMk id="3" creationId="{F624C988-69E2-372C-0860-3873BA95EE71}"/>
          </ac:spMkLst>
        </pc:spChg>
        <pc:spChg chg="add mod">
          <ac:chgData name="udyarova@outlook.com" userId="b1b3c439d6298d16" providerId="LiveId" clId="{B3DDE485-B20A-4CE2-BA89-94E959776C7A}" dt="2026-02-26T12:03:57.704" v="1240" actId="14100"/>
          <ac:spMkLst>
            <pc:docMk/>
            <pc:sldMk cId="813624018" sldId="305"/>
            <ac:spMk id="7" creationId="{8B5233F1-130A-2662-CF0E-017DFB7F3974}"/>
          </ac:spMkLst>
        </pc:spChg>
        <pc:picChg chg="mod">
          <ac:chgData name="udyarova@outlook.com" userId="b1b3c439d6298d16" providerId="LiveId" clId="{B3DDE485-B20A-4CE2-BA89-94E959776C7A}" dt="2026-02-26T12:10:36.250" v="1483" actId="1076"/>
          <ac:picMkLst>
            <pc:docMk/>
            <pc:sldMk cId="813624018" sldId="305"/>
            <ac:picMk id="4" creationId="{B35B55F5-3FCF-A8D5-7001-E8F7A478081B}"/>
          </ac:picMkLst>
        </pc:picChg>
      </pc:sldChg>
      <pc:sldChg chg="modSp mod ord">
        <pc:chgData name="udyarova@outlook.com" userId="b1b3c439d6298d16" providerId="LiveId" clId="{B3DDE485-B20A-4CE2-BA89-94E959776C7A}" dt="2026-02-27T23:16:46.990" v="3761"/>
        <pc:sldMkLst>
          <pc:docMk/>
          <pc:sldMk cId="1209721663" sldId="306"/>
        </pc:sldMkLst>
        <pc:spChg chg="mod">
          <ac:chgData name="udyarova@outlook.com" userId="b1b3c439d6298d16" providerId="LiveId" clId="{B3DDE485-B20A-4CE2-BA89-94E959776C7A}" dt="2026-02-26T12:56:53.236" v="1883" actId="1076"/>
          <ac:spMkLst>
            <pc:docMk/>
            <pc:sldMk cId="1209721663" sldId="306"/>
            <ac:spMk id="2" creationId="{263C40F5-5F50-4340-9491-BD61B6DCE50A}"/>
          </ac:spMkLst>
        </pc:spChg>
        <pc:spChg chg="mod">
          <ac:chgData name="udyarova@outlook.com" userId="b1b3c439d6298d16" providerId="LiveId" clId="{B3DDE485-B20A-4CE2-BA89-94E959776C7A}" dt="2026-02-26T12:57:50.574" v="1896" actId="113"/>
          <ac:spMkLst>
            <pc:docMk/>
            <pc:sldMk cId="1209721663" sldId="306"/>
            <ac:spMk id="3" creationId="{DEA1D9A1-A58D-5D4B-3652-66EFB04794E2}"/>
          </ac:spMkLst>
        </pc:spChg>
      </pc:sldChg>
      <pc:sldChg chg="modSp mod ord">
        <pc:chgData name="udyarova@outlook.com" userId="b1b3c439d6298d16" providerId="LiveId" clId="{B3DDE485-B20A-4CE2-BA89-94E959776C7A}" dt="2026-02-28T23:17:50.836" v="6660" actId="14100"/>
        <pc:sldMkLst>
          <pc:docMk/>
          <pc:sldMk cId="3336656933" sldId="307"/>
        </pc:sldMkLst>
        <pc:spChg chg="mod">
          <ac:chgData name="udyarova@outlook.com" userId="b1b3c439d6298d16" providerId="LiveId" clId="{B3DDE485-B20A-4CE2-BA89-94E959776C7A}" dt="2026-02-26T13:04:46.002" v="2166" actId="403"/>
          <ac:spMkLst>
            <pc:docMk/>
            <pc:sldMk cId="3336656933" sldId="307"/>
            <ac:spMk id="2" creationId="{5B719196-5200-ECF0-F8A9-979A90F76CC6}"/>
          </ac:spMkLst>
        </pc:spChg>
        <pc:spChg chg="mod">
          <ac:chgData name="udyarova@outlook.com" userId="b1b3c439d6298d16" providerId="LiveId" clId="{B3DDE485-B20A-4CE2-BA89-94E959776C7A}" dt="2026-02-28T23:17:50.836" v="6660" actId="14100"/>
          <ac:spMkLst>
            <pc:docMk/>
            <pc:sldMk cId="3336656933" sldId="307"/>
            <ac:spMk id="3" creationId="{C81C13C5-9D5F-6045-850A-EBC1068613BC}"/>
          </ac:spMkLst>
        </pc:spChg>
        <pc:picChg chg="mod">
          <ac:chgData name="udyarova@outlook.com" userId="b1b3c439d6298d16" providerId="LiveId" clId="{B3DDE485-B20A-4CE2-BA89-94E959776C7A}" dt="2026-02-28T23:17:46.547" v="6659" actId="1076"/>
          <ac:picMkLst>
            <pc:docMk/>
            <pc:sldMk cId="3336656933" sldId="307"/>
            <ac:picMk id="6" creationId="{7580C42A-366C-B3FC-D569-21C9C1C5AF39}"/>
          </ac:picMkLst>
        </pc:picChg>
      </pc:sldChg>
      <pc:sldChg chg="addSp delSp modSp mod">
        <pc:chgData name="udyarova@outlook.com" userId="b1b3c439d6298d16" providerId="LiveId" clId="{B3DDE485-B20A-4CE2-BA89-94E959776C7A}" dt="2026-03-01T16:19:32.435" v="6682" actId="14100"/>
        <pc:sldMkLst>
          <pc:docMk/>
          <pc:sldMk cId="3638467741" sldId="317"/>
        </pc:sldMkLst>
        <pc:picChg chg="add mod">
          <ac:chgData name="udyarova@outlook.com" userId="b1b3c439d6298d16" providerId="LiveId" clId="{B3DDE485-B20A-4CE2-BA89-94E959776C7A}" dt="2026-03-01T16:19:32.435" v="6682" actId="14100"/>
          <ac:picMkLst>
            <pc:docMk/>
            <pc:sldMk cId="3638467741" sldId="317"/>
            <ac:picMk id="4" creationId="{580705E1-6829-394A-C26C-015C3B22B989}"/>
          </ac:picMkLst>
        </pc:picChg>
        <pc:picChg chg="mod">
          <ac:chgData name="udyarova@outlook.com" userId="b1b3c439d6298d16" providerId="LiveId" clId="{B3DDE485-B20A-4CE2-BA89-94E959776C7A}" dt="2026-03-01T16:19:24.932" v="6680" actId="14100"/>
          <ac:picMkLst>
            <pc:docMk/>
            <pc:sldMk cId="3638467741" sldId="317"/>
            <ac:picMk id="7" creationId="{9793DC65-9B4B-B033-6050-9B70957BB55E}"/>
          </ac:picMkLst>
        </pc:picChg>
      </pc:sldChg>
      <pc:sldChg chg="addSp delSp modSp mod">
        <pc:chgData name="udyarova@outlook.com" userId="b1b3c439d6298d16" providerId="LiveId" clId="{B3DDE485-B20A-4CE2-BA89-94E959776C7A}" dt="2026-02-27T23:21:54.095" v="3974" actId="1076"/>
        <pc:sldMkLst>
          <pc:docMk/>
          <pc:sldMk cId="3564248517" sldId="318"/>
        </pc:sldMkLst>
        <pc:picChg chg="add mod">
          <ac:chgData name="udyarova@outlook.com" userId="b1b3c439d6298d16" providerId="LiveId" clId="{B3DDE485-B20A-4CE2-BA89-94E959776C7A}" dt="2026-02-27T23:21:51.467" v="3972" actId="1076"/>
          <ac:picMkLst>
            <pc:docMk/>
            <pc:sldMk cId="3564248517" sldId="318"/>
            <ac:picMk id="4" creationId="{D3832A44-4F2F-316B-CBBF-2918A63A04B7}"/>
          </ac:picMkLst>
        </pc:picChg>
        <pc:picChg chg="add mod">
          <ac:chgData name="udyarova@outlook.com" userId="b1b3c439d6298d16" providerId="LiveId" clId="{B3DDE485-B20A-4CE2-BA89-94E959776C7A}" dt="2026-02-27T23:21:52.609" v="3973" actId="1076"/>
          <ac:picMkLst>
            <pc:docMk/>
            <pc:sldMk cId="3564248517" sldId="318"/>
            <ac:picMk id="5" creationId="{1C3FB07E-A908-68C9-51ED-AC26BB3273AE}"/>
          </ac:picMkLst>
        </pc:picChg>
        <pc:picChg chg="add mod">
          <ac:chgData name="udyarova@outlook.com" userId="b1b3c439d6298d16" providerId="LiveId" clId="{B3DDE485-B20A-4CE2-BA89-94E959776C7A}" dt="2026-02-27T23:21:54.095" v="3974" actId="1076"/>
          <ac:picMkLst>
            <pc:docMk/>
            <pc:sldMk cId="3564248517" sldId="318"/>
            <ac:picMk id="9" creationId="{2048B1D4-DEC1-1EA3-18FB-2502916A2F65}"/>
          </ac:picMkLst>
        </pc:picChg>
      </pc:sldChg>
      <pc:sldChg chg="addSp delSp modSp add mod">
        <pc:chgData name="udyarova@outlook.com" userId="b1b3c439d6298d16" providerId="LiveId" clId="{B3DDE485-B20A-4CE2-BA89-94E959776C7A}" dt="2026-02-26T12:21:11.469" v="1690" actId="1076"/>
        <pc:sldMkLst>
          <pc:docMk/>
          <pc:sldMk cId="259089542" sldId="321"/>
        </pc:sldMkLst>
        <pc:spChg chg="mod">
          <ac:chgData name="udyarova@outlook.com" userId="b1b3c439d6298d16" providerId="LiveId" clId="{B3DDE485-B20A-4CE2-BA89-94E959776C7A}" dt="2026-02-26T12:21:05.193" v="1689" actId="14100"/>
          <ac:spMkLst>
            <pc:docMk/>
            <pc:sldMk cId="259089542" sldId="321"/>
            <ac:spMk id="7" creationId="{41EE68AE-E71F-3FDE-064C-C298BBA7E5B0}"/>
          </ac:spMkLst>
        </pc:spChg>
        <pc:picChg chg="add mod">
          <ac:chgData name="udyarova@outlook.com" userId="b1b3c439d6298d16" providerId="LiveId" clId="{B3DDE485-B20A-4CE2-BA89-94E959776C7A}" dt="2026-02-26T12:21:11.469" v="1690" actId="1076"/>
          <ac:picMkLst>
            <pc:docMk/>
            <pc:sldMk cId="259089542" sldId="321"/>
            <ac:picMk id="8" creationId="{FE0790C3-110D-8639-FE30-F530E404461D}"/>
          </ac:picMkLst>
        </pc:picChg>
      </pc:sldChg>
      <pc:sldChg chg="addSp delSp modSp add mod">
        <pc:chgData name="udyarova@outlook.com" userId="b1b3c439d6298d16" providerId="LiveId" clId="{B3DDE485-B20A-4CE2-BA89-94E959776C7A}" dt="2026-03-01T16:21:37.194" v="6696" actId="1076"/>
        <pc:sldMkLst>
          <pc:docMk/>
          <pc:sldMk cId="3226760166" sldId="322"/>
        </pc:sldMkLst>
        <pc:spChg chg="add mod">
          <ac:chgData name="udyarova@outlook.com" userId="b1b3c439d6298d16" providerId="LiveId" clId="{B3DDE485-B20A-4CE2-BA89-94E959776C7A}" dt="2026-02-27T22:51:40.086" v="2822" actId="20577"/>
          <ac:spMkLst>
            <pc:docMk/>
            <pc:sldMk cId="3226760166" sldId="322"/>
            <ac:spMk id="3" creationId="{201E96C5-B230-3B2E-465F-90E4F177FCCD}"/>
          </ac:spMkLst>
        </pc:spChg>
        <pc:spChg chg="mod">
          <ac:chgData name="udyarova@outlook.com" userId="b1b3c439d6298d16" providerId="LiveId" clId="{B3DDE485-B20A-4CE2-BA89-94E959776C7A}" dt="2026-03-01T16:21:37.194" v="6696" actId="1076"/>
          <ac:spMkLst>
            <pc:docMk/>
            <pc:sldMk cId="3226760166" sldId="322"/>
            <ac:spMk id="6" creationId="{EDE2A471-D290-AE2A-713C-AC42CCE253D3}"/>
          </ac:spMkLst>
        </pc:spChg>
      </pc:sldChg>
      <pc:sldChg chg="addSp modSp add mod">
        <pc:chgData name="udyarova@outlook.com" userId="b1b3c439d6298d16" providerId="LiveId" clId="{B3DDE485-B20A-4CE2-BA89-94E959776C7A}" dt="2026-03-01T16:23:43.779" v="6713" actId="113"/>
        <pc:sldMkLst>
          <pc:docMk/>
          <pc:sldMk cId="2476603881" sldId="323"/>
        </pc:sldMkLst>
        <pc:spChg chg="add mod">
          <ac:chgData name="udyarova@outlook.com" userId="b1b3c439d6298d16" providerId="LiveId" clId="{B3DDE485-B20A-4CE2-BA89-94E959776C7A}" dt="2026-03-01T16:23:43.779" v="6713" actId="113"/>
          <ac:spMkLst>
            <pc:docMk/>
            <pc:sldMk cId="2476603881" sldId="323"/>
            <ac:spMk id="3" creationId="{4EC7ED70-F828-9FD4-F1EA-B98CF97A42A3}"/>
          </ac:spMkLst>
        </pc:spChg>
        <pc:spChg chg="mod">
          <ac:chgData name="udyarova@outlook.com" userId="b1b3c439d6298d16" providerId="LiveId" clId="{B3DDE485-B20A-4CE2-BA89-94E959776C7A}" dt="2026-02-27T22:59:10.376" v="3604" actId="20577"/>
          <ac:spMkLst>
            <pc:docMk/>
            <pc:sldMk cId="2476603881" sldId="323"/>
            <ac:spMk id="6" creationId="{3355E3EB-65D9-2B25-F23E-473E9E52F86B}"/>
          </ac:spMkLst>
        </pc:spChg>
      </pc:sldChg>
      <pc:sldChg chg="addSp delSp modSp add mod">
        <pc:chgData name="udyarova@outlook.com" userId="b1b3c439d6298d16" providerId="LiveId" clId="{B3DDE485-B20A-4CE2-BA89-94E959776C7A}" dt="2026-03-01T16:24:06.185" v="6746" actId="20577"/>
        <pc:sldMkLst>
          <pc:docMk/>
          <pc:sldMk cId="454246483" sldId="324"/>
        </pc:sldMkLst>
        <pc:spChg chg="add del">
          <ac:chgData name="udyarova@outlook.com" userId="b1b3c439d6298d16" providerId="LiveId" clId="{B3DDE485-B20A-4CE2-BA89-94E959776C7A}" dt="2026-02-28T22:36:32.683" v="5038" actId="22"/>
          <ac:spMkLst>
            <pc:docMk/>
            <pc:sldMk cId="454246483" sldId="324"/>
            <ac:spMk id="3" creationId="{2DA872E4-34DB-53FE-D1FD-5F97E791A832}"/>
          </ac:spMkLst>
        </pc:spChg>
        <pc:spChg chg="mod">
          <ac:chgData name="udyarova@outlook.com" userId="b1b3c439d6298d16" providerId="LiveId" clId="{B3DDE485-B20A-4CE2-BA89-94E959776C7A}" dt="2026-02-26T13:43:20.351" v="2639" actId="20577"/>
          <ac:spMkLst>
            <pc:docMk/>
            <pc:sldMk cId="454246483" sldId="324"/>
            <ac:spMk id="6" creationId="{D2968409-6E2A-D0C4-B801-493E691E6FE9}"/>
          </ac:spMkLst>
        </pc:spChg>
        <pc:spChg chg="add mod">
          <ac:chgData name="udyarova@outlook.com" userId="b1b3c439d6298d16" providerId="LiveId" clId="{B3DDE485-B20A-4CE2-BA89-94E959776C7A}" dt="2026-03-01T16:24:06.185" v="6746" actId="20577"/>
          <ac:spMkLst>
            <pc:docMk/>
            <pc:sldMk cId="454246483" sldId="324"/>
            <ac:spMk id="7" creationId="{F0834B9A-C486-0EAE-1ACE-DB38E3A2117C}"/>
          </ac:spMkLst>
        </pc:spChg>
      </pc:sldChg>
      <pc:sldChg chg="addSp modSp add mod">
        <pc:chgData name="udyarova@outlook.com" userId="b1b3c439d6298d16" providerId="LiveId" clId="{B3DDE485-B20A-4CE2-BA89-94E959776C7A}" dt="2026-02-28T23:16:02.451" v="6598" actId="403"/>
        <pc:sldMkLst>
          <pc:docMk/>
          <pc:sldMk cId="4255719389" sldId="325"/>
        </pc:sldMkLst>
        <pc:spChg chg="add mod">
          <ac:chgData name="udyarova@outlook.com" userId="b1b3c439d6298d16" providerId="LiveId" clId="{B3DDE485-B20A-4CE2-BA89-94E959776C7A}" dt="2026-02-28T23:16:02.451" v="6598" actId="403"/>
          <ac:spMkLst>
            <pc:docMk/>
            <pc:sldMk cId="4255719389" sldId="325"/>
            <ac:spMk id="3" creationId="{30C8C8AE-4254-B774-7120-76EAA0447B75}"/>
          </ac:spMkLst>
        </pc:spChg>
        <pc:spChg chg="mod">
          <ac:chgData name="udyarova@outlook.com" userId="b1b3c439d6298d16" providerId="LiveId" clId="{B3DDE485-B20A-4CE2-BA89-94E959776C7A}" dt="2026-02-26T13:43:36.798" v="2698" actId="6549"/>
          <ac:spMkLst>
            <pc:docMk/>
            <pc:sldMk cId="4255719389" sldId="325"/>
            <ac:spMk id="6" creationId="{40E72AA3-F95F-4C68-1122-73657149BCFF}"/>
          </ac:spMkLst>
        </pc:spChg>
      </pc:sldChg>
      <pc:sldChg chg="modSp add mod">
        <pc:chgData name="udyarova@outlook.com" userId="b1b3c439d6298d16" providerId="LiveId" clId="{B3DDE485-B20A-4CE2-BA89-94E959776C7A}" dt="2026-03-01T16:22:22.189" v="6699" actId="20577"/>
        <pc:sldMkLst>
          <pc:docMk/>
          <pc:sldMk cId="2089316383" sldId="326"/>
        </pc:sldMkLst>
        <pc:spChg chg="mod">
          <ac:chgData name="udyarova@outlook.com" userId="b1b3c439d6298d16" providerId="LiveId" clId="{B3DDE485-B20A-4CE2-BA89-94E959776C7A}" dt="2026-03-01T16:22:22.189" v="6699" actId="20577"/>
          <ac:spMkLst>
            <pc:docMk/>
            <pc:sldMk cId="2089316383" sldId="326"/>
            <ac:spMk id="3" creationId="{A3D8C8D9-64DE-5D87-7415-133750A4FECF}"/>
          </ac:spMkLst>
        </pc:spChg>
        <pc:spChg chg="mod">
          <ac:chgData name="udyarova@outlook.com" userId="b1b3c439d6298d16" providerId="LiveId" clId="{B3DDE485-B20A-4CE2-BA89-94E959776C7A}" dt="2026-03-01T16:22:10.510" v="6697" actId="1076"/>
          <ac:spMkLst>
            <pc:docMk/>
            <pc:sldMk cId="2089316383" sldId="326"/>
            <ac:spMk id="6" creationId="{288F1DC8-E9F8-81D0-CEB9-F6F348F69822}"/>
          </ac:spMkLst>
        </pc:spChg>
      </pc:sldChg>
      <pc:sldChg chg="addSp delSp modSp add mod">
        <pc:chgData name="udyarova@outlook.com" userId="b1b3c439d6298d16" providerId="LiveId" clId="{B3DDE485-B20A-4CE2-BA89-94E959776C7A}" dt="2026-02-28T23:19:09.333" v="6665" actId="20577"/>
        <pc:sldMkLst>
          <pc:docMk/>
          <pc:sldMk cId="669074500" sldId="327"/>
        </pc:sldMkLst>
        <pc:spChg chg="add del mod">
          <ac:chgData name="udyarova@outlook.com" userId="b1b3c439d6298d16" providerId="LiveId" clId="{B3DDE485-B20A-4CE2-BA89-94E959776C7A}" dt="2026-02-28T23:19:09.333" v="6665" actId="20577"/>
          <ac:spMkLst>
            <pc:docMk/>
            <pc:sldMk cId="669074500" sldId="327"/>
            <ac:spMk id="3" creationId="{E37CF241-127D-9344-DBCD-6F7845644071}"/>
          </ac:spMkLst>
        </pc:spChg>
        <pc:spChg chg="mod">
          <ac:chgData name="udyarova@outlook.com" userId="b1b3c439d6298d16" providerId="LiveId" clId="{B3DDE485-B20A-4CE2-BA89-94E959776C7A}" dt="2026-02-27T23:24:36.173" v="4013" actId="20577"/>
          <ac:spMkLst>
            <pc:docMk/>
            <pc:sldMk cId="669074500" sldId="327"/>
            <ac:spMk id="6" creationId="{60B2D4E6-20A5-F601-B3A0-1AC7B3D511D2}"/>
          </ac:spMkLst>
        </pc:spChg>
      </pc:sldChg>
      <pc:sldChg chg="modSp add mod ord">
        <pc:chgData name="udyarova@outlook.com" userId="b1b3c439d6298d16" providerId="LiveId" clId="{B3DDE485-B20A-4CE2-BA89-94E959776C7A}" dt="2026-03-01T16:22:58.700" v="6701" actId="113"/>
        <pc:sldMkLst>
          <pc:docMk/>
          <pc:sldMk cId="2904902291" sldId="328"/>
        </pc:sldMkLst>
        <pc:spChg chg="mod">
          <ac:chgData name="udyarova@outlook.com" userId="b1b3c439d6298d16" providerId="LiveId" clId="{B3DDE485-B20A-4CE2-BA89-94E959776C7A}" dt="2026-03-01T16:22:58.700" v="6701" actId="113"/>
          <ac:spMkLst>
            <pc:docMk/>
            <pc:sldMk cId="2904902291" sldId="328"/>
            <ac:spMk id="3" creationId="{70F9ACEA-83CA-712C-AF73-47FED752ED92}"/>
          </ac:spMkLst>
        </pc:spChg>
        <pc:spChg chg="mod">
          <ac:chgData name="udyarova@outlook.com" userId="b1b3c439d6298d16" providerId="LiveId" clId="{B3DDE485-B20A-4CE2-BA89-94E959776C7A}" dt="2026-02-28T22:33:12.016" v="4891" actId="1076"/>
          <ac:spMkLst>
            <pc:docMk/>
            <pc:sldMk cId="2904902291" sldId="328"/>
            <ac:spMk id="6" creationId="{60669622-BB9E-8122-D37C-2DB0FB74E6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050ED-A726-47F7-AFA0-C414E72CFB18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87ABB-FDE9-4063-9D5C-E5A63C00A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47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0AC3B365-6F13-A3B6-7B1A-CD2F441194D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0" tIns="0" rIns="0" bIns="0" anchor="b" anchorCtr="0">
            <a:noAutofit/>
          </a:bodyPr>
          <a:lstStyle/>
          <a:p>
            <a:pPr lvl="0"/>
            <a:fld id="{873F145F-A570-4973-9D69-8018682B9ED2}" type="slidenum">
              <a:t>2</a:t>
            </a:fld>
            <a:endParaRPr lang="ru-RU"/>
          </a:p>
        </p:txBody>
      </p: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C79CC824-F1C6-E9B4-7DD8-85E8C9BCB236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EF9F830-76CB-4EEA-B2CE-C136B66601B5}" type="slidenum">
              <a:t>2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94C1D57-883F-3F40-2588-0B80B8E711E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0488" y="754063"/>
            <a:ext cx="6615112" cy="3721100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1CB1FD3-D123-22CD-E736-B662C34144C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320" y="4714920"/>
            <a:ext cx="5436720" cy="4465440"/>
          </a:xfrm>
        </p:spPr>
        <p:txBody>
          <a:bodyPr wrap="none" lIns="90000" tIns="45000" rIns="90000" bIns="45000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30133-CA0E-5C71-C4FB-E72F0122F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F62353CF-D1A4-F63E-E602-60142F7D86C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0" tIns="0" rIns="0" bIns="0" anchor="b" anchorCtr="0">
            <a:noAutofit/>
          </a:bodyPr>
          <a:lstStyle/>
          <a:p>
            <a:pPr lvl="0"/>
            <a:fld id="{873F145F-A570-4973-9D69-8018682B9ED2}" type="slidenum">
              <a:t>11</a:t>
            </a:fld>
            <a:endParaRPr lang="ru-RU"/>
          </a:p>
        </p:txBody>
      </p: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A8BAAB3C-6F7D-01ED-3BC6-23B163FA15B1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EF9F830-76CB-4EEA-B2CE-C136B66601B5}" type="slidenum">
              <a:t>11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A72FB13-D215-DBCE-D1F3-709B47C822D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0488" y="754063"/>
            <a:ext cx="6615112" cy="3721100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C54B1C9-850B-F748-BFA3-2055324259B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320" y="4714920"/>
            <a:ext cx="5436720" cy="4465440"/>
          </a:xfrm>
        </p:spPr>
        <p:txBody>
          <a:bodyPr wrap="none" lIns="90000" tIns="45000" rIns="90000" bIns="4500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581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264DF-4721-B403-DB57-917C918C0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43287DA2-752A-D026-A918-C665B9DD820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0" tIns="0" rIns="0" bIns="0" anchor="b" anchorCtr="0">
            <a:noAutofit/>
          </a:bodyPr>
          <a:lstStyle/>
          <a:p>
            <a:pPr lvl="0"/>
            <a:fld id="{873F145F-A570-4973-9D69-8018682B9ED2}" type="slidenum">
              <a:t>12</a:t>
            </a:fld>
            <a:endParaRPr lang="ru-RU"/>
          </a:p>
        </p:txBody>
      </p: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B7741B80-433E-343D-2A62-81DB25592E56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EF9F830-76CB-4EEA-B2CE-C136B66601B5}" type="slidenum">
              <a:t>12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4C11E47-7B2B-9C9A-F202-69ED7D5B118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0488" y="754063"/>
            <a:ext cx="6615112" cy="3721100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CC371E8-4A02-7A5F-7CA5-735AA4C90B2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320" y="4714920"/>
            <a:ext cx="5436720" cy="4465440"/>
          </a:xfrm>
        </p:spPr>
        <p:txBody>
          <a:bodyPr wrap="none" lIns="90000" tIns="45000" rIns="90000" bIns="4500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17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99B3D138-4CC9-86EF-E7EA-C93E5524B69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0" tIns="0" rIns="0" bIns="0" anchor="b" anchorCtr="0">
            <a:noAutofit/>
          </a:bodyPr>
          <a:lstStyle/>
          <a:p>
            <a:pPr lvl="0"/>
            <a:fld id="{7606B733-5001-4E7E-B8C1-53E99209A30F}" type="slidenum">
              <a:t>13</a:t>
            </a:fld>
            <a:endParaRPr lang="ru-RU"/>
          </a:p>
        </p:txBody>
      </p: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98325A91-7499-F267-26B8-5F4109730B27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5CC21E59-F52A-4242-8059-AB2C62B10986}" type="slidenum">
              <a:t>13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6AC30A26-D073-10BE-7A9E-7A441F53B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54063"/>
            <a:ext cx="6615112" cy="3721100"/>
          </a:xfr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9A909A2C-0FF5-924C-1FA8-E7F0FD05AB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320" y="4714200"/>
            <a:ext cx="5436360" cy="44658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2ED34-15F3-89DC-D1A1-61A47ADE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5BB203F1-7FBE-A90B-A4FA-9CE0A8AA362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0" tIns="0" rIns="0" bIns="0" anchor="b" anchorCtr="0">
            <a:noAutofit/>
          </a:bodyPr>
          <a:lstStyle/>
          <a:p>
            <a:pPr lvl="0"/>
            <a:fld id="{873F145F-A570-4973-9D69-8018682B9ED2}" type="slidenum">
              <a:t>17</a:t>
            </a:fld>
            <a:endParaRPr lang="ru-RU"/>
          </a:p>
        </p:txBody>
      </p: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5DA9D28D-CFEA-58F9-D9EA-E29233D42B46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EF9F830-76CB-4EEA-B2CE-C136B66601B5}" type="slidenum">
              <a:t>17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33C4A82-7A5C-4238-8285-BF44660E547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0488" y="754063"/>
            <a:ext cx="6615112" cy="3721100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0A5091F-C67E-08BB-5087-4A0E572FFB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320" y="4714920"/>
            <a:ext cx="5436720" cy="4465440"/>
          </a:xfrm>
        </p:spPr>
        <p:txBody>
          <a:bodyPr wrap="none" lIns="90000" tIns="45000" rIns="90000" bIns="4500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251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ECB04-B32B-C3DC-4E2F-7AF3A413F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666ED291-E6DC-BA41-7910-2825BBDF9E0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0" tIns="0" rIns="0" bIns="0" anchor="b" anchorCtr="0">
            <a:noAutofit/>
          </a:bodyPr>
          <a:lstStyle/>
          <a:p>
            <a:pPr lvl="0"/>
            <a:fld id="{873F145F-A570-4973-9D69-8018682B9ED2}" type="slidenum">
              <a:t>18</a:t>
            </a:fld>
            <a:endParaRPr lang="ru-RU"/>
          </a:p>
        </p:txBody>
      </p: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37FCFBDB-5A69-3240-C161-F608F0141215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EF9F830-76CB-4EEA-B2CE-C136B66601B5}" type="slidenum">
              <a:t>18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477C81D-7A41-392B-A8D7-2F02B9162D5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0488" y="754063"/>
            <a:ext cx="6615112" cy="3721100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FFCBD10-477C-66EF-A1C9-AABA6CA7A8B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320" y="4714920"/>
            <a:ext cx="5436720" cy="4465440"/>
          </a:xfrm>
        </p:spPr>
        <p:txBody>
          <a:bodyPr wrap="none" lIns="90000" tIns="45000" rIns="90000" bIns="4500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69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043A4-E884-8053-4989-F0EB027F1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76DF92B1-63D8-B038-C1DE-5C202BDBB8C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0" tIns="0" rIns="0" bIns="0" anchor="b" anchorCtr="0">
            <a:noAutofit/>
          </a:bodyPr>
          <a:lstStyle/>
          <a:p>
            <a:pPr lvl="0"/>
            <a:fld id="{873F145F-A570-4973-9D69-8018682B9ED2}" type="slidenum">
              <a:t>3</a:t>
            </a:fld>
            <a:endParaRPr lang="ru-RU"/>
          </a:p>
        </p:txBody>
      </p: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CF3D2157-9758-DA83-4C9A-A674EB7921D2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EF9F830-76CB-4EEA-B2CE-C136B66601B5}" type="slidenum">
              <a:t>3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4584D93-CDBB-D239-0EBE-6F65D2EA81B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0488" y="754063"/>
            <a:ext cx="6615112" cy="3721100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AEFE1F0-9CFF-FA55-46C8-0843C0103B6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320" y="4714920"/>
            <a:ext cx="5436720" cy="4465440"/>
          </a:xfrm>
        </p:spPr>
        <p:txBody>
          <a:bodyPr wrap="none" lIns="90000" tIns="45000" rIns="90000" bIns="4500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421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09FBA-FC2C-0A51-085A-948D300E9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570954C9-4870-5EAA-3F51-D9EF162EC30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0" tIns="0" rIns="0" bIns="0" anchor="b" anchorCtr="0">
            <a:noAutofit/>
          </a:bodyPr>
          <a:lstStyle/>
          <a:p>
            <a:pPr lvl="0"/>
            <a:fld id="{873F145F-A570-4973-9D69-8018682B9ED2}" type="slidenum">
              <a:t>4</a:t>
            </a:fld>
            <a:endParaRPr lang="ru-RU"/>
          </a:p>
        </p:txBody>
      </p: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B0274268-6E70-751C-4341-77B182F48869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EF9F830-76CB-4EEA-B2CE-C136B66601B5}" type="slidenum">
              <a:t>4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58AF4E2-60EE-022A-1AB9-75F281948A6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0488" y="754063"/>
            <a:ext cx="6615112" cy="3721100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A6C83F6-9EB1-CB43-AB41-F4B69D0FFF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320" y="4714920"/>
            <a:ext cx="5436720" cy="4465440"/>
          </a:xfrm>
        </p:spPr>
        <p:txBody>
          <a:bodyPr wrap="none" lIns="90000" tIns="45000" rIns="90000" bIns="4500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144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9A70D-0CFB-6E4A-2B8E-C9F270B2B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1DA29077-EAE2-58AB-3C93-8D13324E370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0" tIns="0" rIns="0" bIns="0" anchor="b" anchorCtr="0">
            <a:noAutofit/>
          </a:bodyPr>
          <a:lstStyle/>
          <a:p>
            <a:pPr lvl="0"/>
            <a:fld id="{873F145F-A570-4973-9D69-8018682B9ED2}" type="slidenum">
              <a:t>5</a:t>
            </a:fld>
            <a:endParaRPr lang="ru-RU"/>
          </a:p>
        </p:txBody>
      </p: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BD4E0FE6-2ACB-1E6A-EE36-0F0F563AAB45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EF9F830-76CB-4EEA-B2CE-C136B66601B5}" type="slidenum">
              <a:t>5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B0C205A-72FB-BA7C-3574-58C07DE7DEC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0488" y="754063"/>
            <a:ext cx="6615112" cy="3721100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FE91E2-029E-1350-CE5B-9C183138D7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320" y="4714920"/>
            <a:ext cx="5436720" cy="4465440"/>
          </a:xfrm>
        </p:spPr>
        <p:txBody>
          <a:bodyPr wrap="none" lIns="90000" tIns="45000" rIns="90000" bIns="4500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963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BD26B-0CAD-7E9B-0312-2E913C20D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C0ED9E40-E4A9-0544-E15F-CD021B4E80D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0" tIns="0" rIns="0" bIns="0" anchor="b" anchorCtr="0">
            <a:noAutofit/>
          </a:bodyPr>
          <a:lstStyle/>
          <a:p>
            <a:pPr lvl="0"/>
            <a:fld id="{873F145F-A570-4973-9D69-8018682B9ED2}" type="slidenum">
              <a:t>6</a:t>
            </a:fld>
            <a:endParaRPr lang="ru-RU"/>
          </a:p>
        </p:txBody>
      </p: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12A64C37-5DA3-0BFB-535A-D85475120D36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EF9F830-76CB-4EEA-B2CE-C136B66601B5}" type="slidenum">
              <a:t>6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7A8DD0B-6199-170E-F07B-358B1E82440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0488" y="754063"/>
            <a:ext cx="6615112" cy="3721100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BA0C7FA-DF79-765A-F925-271C2E3DE71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320" y="4714920"/>
            <a:ext cx="5436720" cy="4465440"/>
          </a:xfrm>
        </p:spPr>
        <p:txBody>
          <a:bodyPr wrap="none" lIns="90000" tIns="45000" rIns="90000" bIns="4500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883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F9BA5-58E2-D75C-45C9-5F6D77C64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7E6F4791-26BF-DD54-BA73-C63D3DD0CC3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0" tIns="0" rIns="0" bIns="0" anchor="b" anchorCtr="0">
            <a:noAutofit/>
          </a:bodyPr>
          <a:lstStyle/>
          <a:p>
            <a:pPr lvl="0"/>
            <a:fld id="{873F145F-A570-4973-9D69-8018682B9ED2}" type="slidenum">
              <a:t>7</a:t>
            </a:fld>
            <a:endParaRPr lang="ru-RU"/>
          </a:p>
        </p:txBody>
      </p: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503738A8-5BB3-85DD-8BAC-033066E000E6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EF9F830-76CB-4EEA-B2CE-C136B66601B5}" type="slidenum">
              <a:t>7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76AF72A-9FF3-7A81-42BE-56AC2CE9533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0488" y="754063"/>
            <a:ext cx="6615112" cy="3721100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293E190-CD01-DE2D-F191-D109156BB34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320" y="4714920"/>
            <a:ext cx="5436720" cy="4465440"/>
          </a:xfrm>
        </p:spPr>
        <p:txBody>
          <a:bodyPr wrap="none" lIns="90000" tIns="45000" rIns="90000" bIns="4500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25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A1439-9AB8-C75D-6224-80BF76DA9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6A1E86C2-F367-8C00-9631-450F6897F76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0" tIns="0" rIns="0" bIns="0" anchor="b" anchorCtr="0">
            <a:noAutofit/>
          </a:bodyPr>
          <a:lstStyle/>
          <a:p>
            <a:pPr lvl="0"/>
            <a:fld id="{873F145F-A570-4973-9D69-8018682B9ED2}" type="slidenum">
              <a:t>8</a:t>
            </a:fld>
            <a:endParaRPr lang="ru-RU"/>
          </a:p>
        </p:txBody>
      </p: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234098BF-5AF1-5CD7-B5DF-B272E52AC123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EF9F830-76CB-4EEA-B2CE-C136B66601B5}" type="slidenum">
              <a:t>8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5960E69-0E9D-2F16-6CE4-639C3542550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0488" y="754063"/>
            <a:ext cx="6615112" cy="3721100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0BF3AA5-40E5-B09C-6BA9-C8D68937DD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320" y="4714920"/>
            <a:ext cx="5436720" cy="4465440"/>
          </a:xfrm>
        </p:spPr>
        <p:txBody>
          <a:bodyPr wrap="none" lIns="90000" tIns="45000" rIns="90000" bIns="4500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298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AB49B-349B-B278-AE83-67AF9F2B2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EFA3D3C0-877C-6768-1D66-A93BBFFBB62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0" tIns="0" rIns="0" bIns="0" anchor="b" anchorCtr="0">
            <a:noAutofit/>
          </a:bodyPr>
          <a:lstStyle/>
          <a:p>
            <a:pPr lvl="0"/>
            <a:fld id="{873F145F-A570-4973-9D69-8018682B9ED2}" type="slidenum">
              <a:t>9</a:t>
            </a:fld>
            <a:endParaRPr lang="ru-RU"/>
          </a:p>
        </p:txBody>
      </p: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C73FB343-559C-464C-7E33-A620A0B98CC9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EF9F830-76CB-4EEA-B2CE-C136B66601B5}" type="slidenum">
              <a:t>9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511305C-CF43-6D65-8B38-68238DC3E4C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0488" y="754063"/>
            <a:ext cx="6615112" cy="3721100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29A0E0F-D91D-6FD7-52AB-1E7C4E0335B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320" y="4714920"/>
            <a:ext cx="5436720" cy="4465440"/>
          </a:xfrm>
        </p:spPr>
        <p:txBody>
          <a:bodyPr wrap="none" lIns="90000" tIns="45000" rIns="90000" bIns="4500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536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E972D-D68D-FA10-FBEE-C795D58F2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56234A37-CCC9-0C76-2E9E-3196E8D818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0" tIns="0" rIns="0" bIns="0" anchor="b" anchorCtr="0">
            <a:noAutofit/>
          </a:bodyPr>
          <a:lstStyle/>
          <a:p>
            <a:pPr lvl="0"/>
            <a:fld id="{873F145F-A570-4973-9D69-8018682B9ED2}" type="slidenum">
              <a:t>10</a:t>
            </a:fld>
            <a:endParaRPr lang="ru-RU"/>
          </a:p>
        </p:txBody>
      </p: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33284096-F24C-D393-DC9D-FF0775255BE4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EF9F830-76CB-4EEA-B2CE-C136B66601B5}" type="slidenum">
              <a:t>10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6347624-0E53-B642-A88C-A32E3ABDBDF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0488" y="754063"/>
            <a:ext cx="6615112" cy="3721100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57E15FA-87EE-3756-F3C8-9EA9D04CA02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320" y="4714920"/>
            <a:ext cx="5436720" cy="4465440"/>
          </a:xfrm>
        </p:spPr>
        <p:txBody>
          <a:bodyPr wrap="none" lIns="90000" tIns="45000" rIns="90000" bIns="4500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43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CE68-EC64-4C08-BDDB-011ADAFDFE22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899-207B-4CFF-8621-41B0D8F8D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41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CE68-EC64-4C08-BDDB-011ADAFDFE22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899-207B-4CFF-8621-41B0D8F8D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42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CE68-EC64-4C08-BDDB-011ADAFDFE22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899-207B-4CFF-8621-41B0D8F8D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806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772910-D75F-F077-4135-C36A955D7D0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DCD876-FF4D-4F6C-A7B2-54A3E735FECC}" type="datetime1">
              <a:rPr lang="ru-RU"/>
              <a:pPr lvl="0"/>
              <a:t>01.03.2026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5757D6-675C-BC61-CA09-7902670879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CFD84F-364E-E951-18D3-23F58FD74B8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C530C7-2362-4245-9817-50DD5444E969}" type="slidenum">
              <a:t>‹#›</a:t>
            </a:fld>
            <a:endParaRPr lang="ru-RU"/>
          </a:p>
        </p:txBody>
      </p:sp>
      <p:sp>
        <p:nvSpPr>
          <p:cNvPr id="5" name=" 4">
            <a:extLst>
              <a:ext uri="{FF2B5EF4-FFF2-40B4-BE49-F238E27FC236}">
                <a16:creationId xmlns:a16="http://schemas.microsoft.com/office/drawing/2014/main" id="{93E703B8-D48A-B28B-7310-76FD76C391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0D7949CC-7761-B1A2-DF9B-C8685D7063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hangingPunct="0">
              <a:spcAft>
                <a:spcPts val="1417"/>
              </a:spcAft>
              <a:defRPr sz="3200">
                <a:latin typeface="Arial" pitchFamily="18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61876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CE68-EC64-4C08-BDDB-011ADAFDFE22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899-207B-4CFF-8621-41B0D8F8D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307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CE68-EC64-4C08-BDDB-011ADAFDFE22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899-207B-4CFF-8621-41B0D8F8D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23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CE68-EC64-4C08-BDDB-011ADAFDFE22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899-207B-4CFF-8621-41B0D8F8D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749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CE68-EC64-4C08-BDDB-011ADAFDFE22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899-207B-4CFF-8621-41B0D8F8D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51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CE68-EC64-4C08-BDDB-011ADAFDFE22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899-207B-4CFF-8621-41B0D8F8D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49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CE68-EC64-4C08-BDDB-011ADAFDFE22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899-207B-4CFF-8621-41B0D8F8D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849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CE68-EC64-4C08-BDDB-011ADAFDFE22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899-207B-4CFF-8621-41B0D8F8D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989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CE68-EC64-4C08-BDDB-011ADAFDFE22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899-207B-4CFF-8621-41B0D8F8D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5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CCE68-EC64-4C08-BDDB-011ADAFDFE22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3A899-207B-4CFF-8621-41B0D8F8D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60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erspektivy.ru/upload/materialy/2020_shkola_prav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erspektivy.ru/upload/materialy/2021_podderzhka_v_pni.pdf" TargetMode="External"/><Relationship Id="rId2" Type="http://schemas.openxmlformats.org/officeDocument/2006/relationships/hyperlink" Target="https://perspektivy.ru/learning/material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aw@perspektivy.ru" TargetMode="External"/><Relationship Id="rId5" Type="http://schemas.openxmlformats.org/officeDocument/2006/relationships/hyperlink" Target="https://perspektivy.ru/projects/jura/ask/" TargetMode="External"/><Relationship Id="rId4" Type="http://schemas.openxmlformats.org/officeDocument/2006/relationships/hyperlink" Target="https://perspektivy.ru/upload/materialy/2020_shkola_prav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9F67B-7470-DDAA-482E-A07CE44DB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E6666-49B3-AF3A-4158-F7646A92B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999" y="2189019"/>
            <a:ext cx="9559636" cy="1828799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>
                <a:solidFill>
                  <a:srgbClr val="019BAB"/>
                </a:solidFill>
                <a:latin typeface="Montserrat SemiBold" panose="020B0604020202020204" charset="-52"/>
                <a:ea typeface="Montserrat SemiBold"/>
                <a:cs typeface="Montserrat SemiBold"/>
                <a:sym typeface="Montserrat SemiBold"/>
              </a:rPr>
              <a:t>Правовая помощь жителям стационарных организаций социального обслуживания. Опыт НКО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428FC7-3536-7D9F-647B-E613D6691829}"/>
              </a:ext>
            </a:extLst>
          </p:cNvPr>
          <p:cNvSpPr txBox="1"/>
          <p:nvPr/>
        </p:nvSpPr>
        <p:spPr>
          <a:xfrm>
            <a:off x="461817" y="973173"/>
            <a:ext cx="6096000" cy="121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39916"/>
              </a:lnSpc>
            </a:pPr>
            <a:r>
              <a:rPr lang="ru-RU" sz="1800" dirty="0">
                <a:solidFill>
                  <a:srgbClr val="019BAB"/>
                </a:solidFill>
                <a:latin typeface="Montserrat Medium" panose="00000600000000000000" pitchFamily="2" charset="-52"/>
                <a:ea typeface="Montserrat"/>
                <a:cs typeface="Montserrat"/>
                <a:sym typeface="Montserrat"/>
              </a:rPr>
              <a:t>VI Всероссийская научно-практическая конференция «Ценность каждого: системный подход к сопровождению семьи»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084E35-C811-E754-492D-0D18C00FC1AE}"/>
              </a:ext>
            </a:extLst>
          </p:cNvPr>
          <p:cNvSpPr txBox="1"/>
          <p:nvPr/>
        </p:nvSpPr>
        <p:spPr>
          <a:xfrm>
            <a:off x="581890" y="4281183"/>
            <a:ext cx="5634183" cy="1603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rgbClr val="019BAB"/>
                </a:solidFill>
                <a:latin typeface="Montserrat" panose="020B0604020202020204" charset="-52"/>
                <a:ea typeface="Montserrat"/>
                <a:cs typeface="Montserrat"/>
                <a:sym typeface="Montserrat"/>
              </a:rPr>
              <a:t>Удьярова</a:t>
            </a:r>
            <a:r>
              <a:rPr lang="ru-RU" sz="1800" dirty="0">
                <a:solidFill>
                  <a:srgbClr val="019BAB"/>
                </a:solidFill>
                <a:latin typeface="Montserrat" panose="020B0604020202020204" charset="-52"/>
                <a:ea typeface="Montserrat"/>
                <a:cs typeface="Montserrat"/>
                <a:sym typeface="Montserrat"/>
              </a:rPr>
              <a:t> Анна Владимировна</a:t>
            </a:r>
          </a:p>
          <a:p>
            <a:pPr marL="0" marR="0" lvl="0" indent="0" algn="l" rtl="0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19BAB"/>
                </a:solidFill>
                <a:latin typeface="Montserrat" panose="020B0604020202020204" charset="-52"/>
                <a:ea typeface="Montserrat"/>
                <a:cs typeface="Montserrat"/>
                <a:sym typeface="Montserrat"/>
              </a:rPr>
              <a:t>СПб БОО «Перспективы»</a:t>
            </a:r>
          </a:p>
          <a:p>
            <a:pPr marL="0" marR="0" lvl="0" indent="0" algn="l" rtl="0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solidFill>
                <a:srgbClr val="019BAB"/>
              </a:solidFill>
              <a:latin typeface="Montserrat" panose="020B0604020202020204" charset="-52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19BAB"/>
                </a:solidFill>
                <a:latin typeface="Montserrat" panose="020B0604020202020204" charset="-52"/>
                <a:ea typeface="Montserrat"/>
                <a:cs typeface="Montserrat"/>
                <a:sym typeface="Montserrat"/>
              </a:rPr>
              <a:t>Москва, март 2026</a:t>
            </a:r>
          </a:p>
        </p:txBody>
      </p:sp>
    </p:spTree>
    <p:extLst>
      <p:ext uri="{BB962C8B-B14F-4D97-AF65-F5344CB8AC3E}">
        <p14:creationId xmlns:p14="http://schemas.microsoft.com/office/powerpoint/2010/main" val="3558776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126C0-17D8-A8D7-E2B1-31BA347B3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990AD0AA-497A-C929-5966-0D7E92E8283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B86A0E9-BFE3-463B-AF06-9FB869DF609E}" type="slidenum">
              <a:rPr/>
              <a:t>10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5E3EB-65D9-2B25-F23E-473E9E52F86B}"/>
              </a:ext>
            </a:extLst>
          </p:cNvPr>
          <p:cNvSpPr txBox="1"/>
          <p:nvPr/>
        </p:nvSpPr>
        <p:spPr>
          <a:xfrm>
            <a:off x="706581" y="1002299"/>
            <a:ext cx="10778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19BAB"/>
                </a:solidFill>
                <a:latin typeface="Montserrat SemiBold" panose="020B0604020202020204" charset="-52"/>
              </a:rPr>
              <a:t>Консультирование и правовое сопровождение юристами НКО</a:t>
            </a:r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C7ED70-F828-9FD4-F1EA-B98CF97A42A3}"/>
              </a:ext>
            </a:extLst>
          </p:cNvPr>
          <p:cNvSpPr txBox="1"/>
          <p:nvPr/>
        </p:nvSpPr>
        <p:spPr>
          <a:xfrm>
            <a:off x="457199" y="1815099"/>
            <a:ext cx="1077883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Консультирование по телефону </a:t>
            </a:r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(в том числе обращения из других регионов): сложности оказания эффективной помощи;</a:t>
            </a:r>
            <a:endParaRPr lang="ru-RU" sz="2000" b="1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endParaRPr lang="ru-RU" sz="2000" b="1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0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личное консультирование: </a:t>
            </a:r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сложности с доступом, проблема конфиденциальности, последствия для обратившегося;</a:t>
            </a:r>
          </a:p>
          <a:p>
            <a:pPr algn="just"/>
            <a:endParaRPr lang="ru-RU" sz="2000" b="1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0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правовое сопровождение, составление документов;</a:t>
            </a:r>
          </a:p>
          <a:p>
            <a:pPr algn="just"/>
            <a:endParaRPr lang="ru-RU" sz="2000" b="1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0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ведение дел в судах: </a:t>
            </a:r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проблема получения документов, в том числе доверенности;</a:t>
            </a:r>
          </a:p>
          <a:p>
            <a:pPr algn="just"/>
            <a:endParaRPr lang="ru-RU" sz="2000" b="1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0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дела о «восстановлении дееспособности»: </a:t>
            </a:r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практические сложности.</a:t>
            </a:r>
          </a:p>
          <a:p>
            <a:pPr algn="just"/>
            <a:endParaRPr lang="ru-RU" sz="2000" b="1" dirty="0">
              <a:solidFill>
                <a:srgbClr val="019BAB"/>
              </a:solidFill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76603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F2C5F-4776-9553-2AAD-7BA3659C2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3A2B445D-551F-764B-2927-CBCCCCD0BD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B86A0E9-BFE3-463B-AF06-9FB869DF609E}" type="slidenum">
              <a:rPr/>
              <a:t>11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968409-6E2A-D0C4-B801-493E691E6FE9}"/>
              </a:ext>
            </a:extLst>
          </p:cNvPr>
          <p:cNvSpPr txBox="1"/>
          <p:nvPr/>
        </p:nvSpPr>
        <p:spPr>
          <a:xfrm>
            <a:off x="706581" y="1002299"/>
            <a:ext cx="10778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19BAB"/>
                </a:solidFill>
                <a:latin typeface="Montserrat SemiBold" panose="020B0604020202020204" charset="-52"/>
              </a:rPr>
              <a:t>«Юридический кабинет» в учреждении</a:t>
            </a:r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34B9A-C486-0EAE-1ACE-DB38E3A2117C}"/>
              </a:ext>
            </a:extLst>
          </p:cNvPr>
          <p:cNvSpPr txBox="1"/>
          <p:nvPr/>
        </p:nvSpPr>
        <p:spPr>
          <a:xfrm>
            <a:off x="706581" y="1647999"/>
            <a:ext cx="109173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19BAB"/>
                </a:solidFill>
                <a:latin typeface="Montserrat Medium" panose="00000600000000000000" pitchFamily="2" charset="-52"/>
              </a:rPr>
              <a:t>С 2025 года в одном из учреждений Санкт-Петербурга</a:t>
            </a:r>
          </a:p>
          <a:p>
            <a:pPr algn="just"/>
            <a:endParaRPr lang="ru-RU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dirty="0">
                <a:solidFill>
                  <a:srgbClr val="019BAB"/>
                </a:solidFill>
                <a:latin typeface="Montserrat Medium" panose="00000600000000000000" pitchFamily="2" charset="-52"/>
              </a:rPr>
              <a:t>Регулярное консультирование на территории интерната (при согласии и содействии администрации учреждения).</a:t>
            </a:r>
          </a:p>
          <a:p>
            <a:pPr algn="just"/>
            <a:endParaRPr lang="ru-RU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dirty="0">
                <a:solidFill>
                  <a:srgbClr val="019BAB"/>
                </a:solidFill>
                <a:latin typeface="Montserrat Medium" panose="00000600000000000000" pitchFamily="2" charset="-52"/>
              </a:rPr>
              <a:t>Пример успешного взаимодействия с сотрудниками интерната: </a:t>
            </a:r>
          </a:p>
          <a:p>
            <a:pPr algn="just"/>
            <a:endParaRPr lang="ru-RU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lvl="1" algn="just"/>
            <a:r>
              <a:rPr lang="ru-RU" i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Заявитель обратился на консультацию в «юридический кабинет» с вопросом, возможно ли восстановить его право на комнату в коммунальной квартире, в которой он проживал ранее; юристы НКО помогли составить заявление на имя директора с просьбой оказать содействие в защите имущественных прав подопечного; сотрудники интерната сделали запрос по указанному адресу, оказалось, что у заявителя есть неоформленное право на комнату (отец начал приватизацию, но умер, не завершив её). В настоящее время поданы документы для оформления прав на наследственное имущество для последующей приватизации.</a:t>
            </a:r>
          </a:p>
        </p:txBody>
      </p:sp>
    </p:spTree>
    <p:extLst>
      <p:ext uri="{BB962C8B-B14F-4D97-AF65-F5344CB8AC3E}">
        <p14:creationId xmlns:p14="http://schemas.microsoft.com/office/powerpoint/2010/main" val="454246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42D86-6C40-92A5-BA6F-A82272BB3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38943015-9F34-2684-DA24-5729CBD913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B86A0E9-BFE3-463B-AF06-9FB869DF609E}" type="slidenum">
              <a:rPr/>
              <a:t>12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72AA3-F95F-4C68-1122-73657149BCFF}"/>
              </a:ext>
            </a:extLst>
          </p:cNvPr>
          <p:cNvSpPr txBox="1"/>
          <p:nvPr/>
        </p:nvSpPr>
        <p:spPr>
          <a:xfrm>
            <a:off x="706581" y="1002299"/>
            <a:ext cx="10778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19BAB"/>
                </a:solidFill>
                <a:latin typeface="Montserrat SemiBold" panose="020B0604020202020204" charset="-52"/>
              </a:rPr>
              <a:t>«Школа правовой грамотности»</a:t>
            </a:r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C8C8AE-4254-B774-7120-76EAA0447B75}"/>
              </a:ext>
            </a:extLst>
          </p:cNvPr>
          <p:cNvSpPr txBox="1"/>
          <p:nvPr/>
        </p:nvSpPr>
        <p:spPr>
          <a:xfrm>
            <a:off x="706582" y="1731879"/>
            <a:ext cx="1064721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С 2018 года</a:t>
            </a:r>
          </a:p>
          <a:p>
            <a:pPr algn="just"/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занятия с базовыми правовыми знаниями в доступной форме</a:t>
            </a:r>
          </a:p>
          <a:p>
            <a:pPr algn="just"/>
            <a:endParaRPr lang="ru-RU" sz="20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Первоначально для жителей ПНИ, затем в проектах сопровождаемого проживания.</a:t>
            </a:r>
          </a:p>
          <a:p>
            <a:pPr algn="just"/>
            <a:endParaRPr lang="ru-RU" sz="20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В 2025 году регулярные занятия в «Центре сопровождаемого проживания» одного из интернатов города.</a:t>
            </a:r>
          </a:p>
          <a:p>
            <a:pPr algn="just"/>
            <a:endParaRPr lang="ru-RU" sz="20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Брошюра с описанием опыта, программой и материалами для занятий:  </a:t>
            </a:r>
            <a:r>
              <a:rPr lang="en-US" sz="2000" dirty="0">
                <a:solidFill>
                  <a:srgbClr val="019BAB"/>
                </a:solidFill>
                <a:latin typeface="Montserrat Medium" panose="00000600000000000000" pitchFamily="2" charset="-52"/>
                <a:hlinkClick r:id="rId3"/>
              </a:rPr>
              <a:t>https://perspektivy.ru/upload/materialy/2020_shkola_prav.pdf</a:t>
            </a:r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55719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7421C-A169-E908-6298-9ABB9C8589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4254" y="828993"/>
            <a:ext cx="11286836" cy="944640"/>
          </a:xfrm>
        </p:spPr>
        <p:txBody>
          <a:bodyPr/>
          <a:lstStyle/>
          <a:p>
            <a:pPr lvl="0"/>
            <a:r>
              <a:rPr lang="ru-RU" sz="2800" dirty="0">
                <a:solidFill>
                  <a:srgbClr val="019BAB"/>
                </a:solidFill>
                <a:latin typeface="Montserrat SemiBold" panose="020B0604020202020204" charset="-52"/>
                <a:ea typeface="+mn-ea"/>
                <a:cs typeface="+mn-cs"/>
              </a:rPr>
              <a:t>З</a:t>
            </a:r>
            <a:r>
              <a:rPr lang="en-GB" sz="2800" dirty="0" err="1">
                <a:solidFill>
                  <a:srgbClr val="019BAB"/>
                </a:solidFill>
                <a:latin typeface="Montserrat SemiBold" panose="020B0604020202020204" charset="-52"/>
                <a:ea typeface="+mn-ea"/>
                <a:cs typeface="+mn-cs"/>
              </a:rPr>
              <a:t>анятия</a:t>
            </a:r>
            <a:r>
              <a:rPr lang="en-GB" sz="2800" dirty="0">
                <a:solidFill>
                  <a:srgbClr val="019BAB"/>
                </a:solidFill>
                <a:latin typeface="Montserrat SemiBold" panose="020B0604020202020204" charset="-52"/>
                <a:ea typeface="+mn-ea"/>
                <a:cs typeface="+mn-cs"/>
              </a:rPr>
              <a:t> «</a:t>
            </a:r>
            <a:r>
              <a:rPr lang="en-GB" sz="2800" dirty="0" err="1">
                <a:solidFill>
                  <a:srgbClr val="019BAB"/>
                </a:solidFill>
                <a:latin typeface="Montserrat SemiBold" panose="020B0604020202020204" charset="-52"/>
                <a:ea typeface="+mn-ea"/>
                <a:cs typeface="+mn-cs"/>
              </a:rPr>
              <a:t>Школы</a:t>
            </a:r>
            <a:r>
              <a:rPr lang="en-GB" sz="2800" dirty="0">
                <a:solidFill>
                  <a:srgbClr val="019BAB"/>
                </a:solidFill>
                <a:latin typeface="Montserrat SemiBold" panose="020B0604020202020204" charset="-52"/>
                <a:ea typeface="+mn-ea"/>
                <a:cs typeface="+mn-cs"/>
              </a:rPr>
              <a:t> </a:t>
            </a:r>
            <a:r>
              <a:rPr lang="en-GB" sz="2800" dirty="0" err="1">
                <a:solidFill>
                  <a:srgbClr val="019BAB"/>
                </a:solidFill>
                <a:latin typeface="Montserrat SemiBold" panose="020B0604020202020204" charset="-52"/>
                <a:ea typeface="+mn-ea"/>
                <a:cs typeface="+mn-cs"/>
              </a:rPr>
              <a:t>правовой</a:t>
            </a:r>
            <a:r>
              <a:rPr lang="en-GB" sz="2800" dirty="0">
                <a:solidFill>
                  <a:srgbClr val="019BAB"/>
                </a:solidFill>
                <a:latin typeface="Montserrat SemiBold" panose="020B0604020202020204" charset="-52"/>
                <a:ea typeface="+mn-ea"/>
                <a:cs typeface="+mn-cs"/>
              </a:rPr>
              <a:t> </a:t>
            </a:r>
            <a:r>
              <a:rPr lang="en-GB" sz="2800" dirty="0" err="1">
                <a:solidFill>
                  <a:srgbClr val="019BAB"/>
                </a:solidFill>
                <a:latin typeface="Montserrat SemiBold" panose="020B0604020202020204" charset="-52"/>
                <a:ea typeface="+mn-ea"/>
                <a:cs typeface="+mn-cs"/>
              </a:rPr>
              <a:t>грамотности</a:t>
            </a:r>
            <a:r>
              <a:rPr lang="en-GB" sz="2800" dirty="0">
                <a:solidFill>
                  <a:srgbClr val="019BAB"/>
                </a:solidFill>
                <a:latin typeface="Montserrat SemiBold" panose="020B0604020202020204" charset="-52"/>
                <a:ea typeface="+mn-ea"/>
                <a:cs typeface="+mn-cs"/>
              </a:rPr>
              <a:t>» </a:t>
            </a:r>
            <a:r>
              <a:rPr lang="ru-RU" sz="2800" dirty="0">
                <a:solidFill>
                  <a:srgbClr val="019BAB"/>
                </a:solidFill>
                <a:latin typeface="Montserrat SemiBold" panose="020B0604020202020204" charset="-52"/>
                <a:ea typeface="+mn-ea"/>
                <a:cs typeface="+mn-cs"/>
              </a:rPr>
              <a:t>(2018-2025 гг.)</a:t>
            </a:r>
            <a:endParaRPr lang="en-GB" sz="2800" dirty="0">
              <a:solidFill>
                <a:srgbClr val="019BAB"/>
              </a:solidFill>
              <a:latin typeface="Montserrat SemiBold" panose="020B0604020202020204" charset="-52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33BBBF-C47F-7AC2-F90C-ED8E853BE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09" y="2120637"/>
            <a:ext cx="3808466" cy="28188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8A2682-6DA8-AC61-6377-F177C189B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25" y="2082925"/>
            <a:ext cx="3301593" cy="28565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43FC34-E567-1F76-69C0-9837E0D02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145" y="2082925"/>
            <a:ext cx="3814373" cy="28607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A4DAE-6C29-E716-43CE-D7DFEE577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0705E1-6829-394A-C26C-015C3B22B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109" y="1376217"/>
            <a:ext cx="2900217" cy="40373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93DC65-9B4B-B033-6050-9B70957BB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26" y="1376218"/>
            <a:ext cx="5396047" cy="413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67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89F444-DF6A-690F-970E-697781BD2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332" y="1348942"/>
            <a:ext cx="5048050" cy="36421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639109-1388-7C8E-D2C2-70DC0C411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57" y="1360487"/>
            <a:ext cx="4857912" cy="364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1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AC7CB-1684-E251-BB7D-5D9A7A22D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832A44-4F2F-316B-CBBF-2918A63A0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26" y="1787281"/>
            <a:ext cx="3541861" cy="27604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3FB07E-A908-68C9-51ED-AC26BB327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710" y="1794292"/>
            <a:ext cx="3685320" cy="27604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48B1D4-DEC1-1EA3-18FB-2502916A2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953" y="1790787"/>
            <a:ext cx="3685321" cy="276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48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54A4F-B915-8953-68BD-EE1F262D3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3B486B61-75C7-F1EA-4A4D-2F61AF0316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B86A0E9-BFE3-463B-AF06-9FB869DF609E}" type="slidenum">
              <a:rPr/>
              <a:t>17</a:t>
            </a:fld>
            <a:endParaRPr lang="ru-RU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263C40F5-5F50-4340-9491-BD61B6DCE50A}"/>
              </a:ext>
            </a:extLst>
          </p:cNvPr>
          <p:cNvSpPr/>
          <p:nvPr/>
        </p:nvSpPr>
        <p:spPr>
          <a:xfrm>
            <a:off x="-284017" y="600365"/>
            <a:ext cx="12476017" cy="99752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indent="450215"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19BAB"/>
                </a:solidFill>
                <a:latin typeface="Montserrat SemiBold" panose="020B0604020202020204" charset="-52"/>
              </a:rPr>
              <a:t>Правовые условия организации юридической помощи в учреждениях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DEA1D9A1-A58D-5D4B-3652-66EFB04794E2}"/>
              </a:ext>
            </a:extLst>
          </p:cNvPr>
          <p:cNvSpPr/>
          <p:nvPr/>
        </p:nvSpPr>
        <p:spPr>
          <a:xfrm>
            <a:off x="137391" y="1431638"/>
            <a:ext cx="11917218" cy="474489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solidFill>
                  <a:srgbClr val="019BAB"/>
                </a:solidFill>
                <a:latin typeface="Montserrat Medium" panose="00000600000000000000" pitchFamily="2" charset="-52"/>
              </a:rPr>
              <a:t>ФЗ от 11.08.1995 </a:t>
            </a:r>
            <a:r>
              <a:rPr lang="ru-RU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«О благотворительной деятельности и добровольчестве (волонтерстве)»</a:t>
            </a:r>
            <a:r>
              <a:rPr lang="ru-RU" dirty="0">
                <a:solidFill>
                  <a:srgbClr val="019BAB"/>
                </a:solidFill>
                <a:latin typeface="Montserrat Medium" panose="00000600000000000000" pitchFamily="2" charset="-52"/>
              </a:rPr>
              <a:t>, право на свободу выбора целей и форм благотворительной деятельности (ст. 4);</a:t>
            </a: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solidFill>
                  <a:srgbClr val="019BAB"/>
                </a:solidFill>
                <a:latin typeface="Montserrat Medium" panose="00000600000000000000" pitchFamily="2" charset="-52"/>
              </a:rPr>
              <a:t>ФЗ от 28.12.2013 </a:t>
            </a:r>
            <a:r>
              <a:rPr lang="ru-RU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«Об основах социального обслуживания граждан в Российской Федерации» </a:t>
            </a:r>
            <a:r>
              <a:rPr lang="ru-RU" dirty="0">
                <a:solidFill>
                  <a:srgbClr val="019BAB"/>
                </a:solidFill>
                <a:latin typeface="Montserrat Medium" panose="00000600000000000000" pitchFamily="2" charset="-52"/>
              </a:rPr>
              <a:t>(п. 4), ч. 1 ст. 12, обязанность поставщика социальных услуг «предоставлять бесплатно в доступной форме получателям социальных услуг или их законным представителям информацию об их правах и обязанностях»); социально-правовые услуги;</a:t>
            </a: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solidFill>
                  <a:srgbClr val="019BAB"/>
                </a:solidFill>
                <a:latin typeface="Montserrat Medium" panose="00000600000000000000" pitchFamily="2" charset="-52"/>
              </a:rPr>
              <a:t>Гражданский кодекс Российской Федерации (п. 3 ст. 36): «</a:t>
            </a:r>
            <a:r>
              <a:rPr lang="ru-RU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Опекуны и попечители заботятся о развитии (восстановлении) способности гражданина</a:t>
            </a:r>
            <a:r>
              <a:rPr lang="ru-RU" dirty="0">
                <a:solidFill>
                  <a:srgbClr val="019BAB"/>
                </a:solidFill>
                <a:latin typeface="Montserrat Medium" panose="00000600000000000000" pitchFamily="2" charset="-52"/>
              </a:rPr>
              <a:t>, дееспособность которого ограничена вследствие психического расстройства, или гражданина, признанного недееспособным, понимать значение своих действий или руководить ими».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endParaRPr lang="ru-RU" sz="2600" dirty="0">
              <a:solidFill>
                <a:srgbClr val="000000"/>
              </a:solidFill>
              <a:latin typeface="Calibri" pitchFamily="34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09721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8432A-B873-8423-DB76-F2A67BF2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A8FDFDC8-ADE7-DFDF-EEA9-2EEE830E56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B86A0E9-BFE3-463B-AF06-9FB869DF609E}" type="slidenum">
              <a:rPr/>
              <a:t>18</a:t>
            </a:fld>
            <a:endParaRPr lang="ru-RU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5B719196-5200-ECF0-F8A9-979A90F76CC6}"/>
              </a:ext>
            </a:extLst>
          </p:cNvPr>
          <p:cNvSpPr/>
          <p:nvPr/>
        </p:nvSpPr>
        <p:spPr>
          <a:xfrm>
            <a:off x="-129308" y="502442"/>
            <a:ext cx="11416146" cy="99752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19BAB"/>
                </a:solidFill>
                <a:latin typeface="Montserrat SemiBold" panose="020B0604020202020204" charset="-52"/>
              </a:rPr>
              <a:t>Практические условия взаимодействия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C81C13C5-9D5F-6045-850A-EBC1068613BC}"/>
              </a:ext>
            </a:extLst>
          </p:cNvPr>
          <p:cNvSpPr/>
          <p:nvPr/>
        </p:nvSpPr>
        <p:spPr>
          <a:xfrm>
            <a:off x="258616" y="1585048"/>
            <a:ext cx="11286840" cy="484093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r>
              <a:rPr lang="ru-RU" sz="24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Заинтересованность администрации учреждения</a:t>
            </a:r>
          </a:p>
          <a:p>
            <a:endParaRPr lang="ru-RU" sz="2400" b="1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Заключение соглашения о сотрудничестве</a:t>
            </a:r>
          </a:p>
          <a:p>
            <a:endParaRPr lang="ru-RU" sz="24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Определение сотрудников для взаимодействия</a:t>
            </a:r>
          </a:p>
          <a:p>
            <a:endParaRPr lang="ru-RU" sz="24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Взаимное информирование </a:t>
            </a:r>
          </a:p>
          <a:p>
            <a:endParaRPr lang="ru-RU" sz="24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endParaRPr lang="ru-RU" sz="24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(анонс занятий «Школы правовой грамотности» </a:t>
            </a:r>
          </a:p>
          <a:p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«Перспектив» в Центре сопровождаемого проживания)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80C42A-366C-B3FC-D569-21C9C1C5A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6" y="1585048"/>
            <a:ext cx="3537528" cy="41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56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FD8C3-3F9D-C823-54D4-4DA728B6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861848"/>
            <a:ext cx="11021291" cy="82884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19BAB"/>
                </a:solidFill>
                <a:latin typeface="Montserrat SemiBold" panose="020B0604020202020204" charset="-52"/>
                <a:ea typeface="+mn-ea"/>
                <a:cs typeface="+mn-cs"/>
              </a:rPr>
              <a:t>Спасибо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D7AD45-0BA6-7528-7156-85E487082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2022764"/>
            <a:ext cx="11573164" cy="415419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800" dirty="0">
                <a:solidFill>
                  <a:srgbClr val="019BAB"/>
                </a:solidFill>
                <a:latin typeface="Montserrat Medium" panose="00000600000000000000" pitchFamily="2" charset="-52"/>
              </a:rPr>
              <a:t>Юридический отдел «Перспектив»</a:t>
            </a:r>
          </a:p>
          <a:p>
            <a:pPr marL="0" indent="0">
              <a:buNone/>
            </a:pPr>
            <a:r>
              <a:rPr lang="ru-RU" sz="3800" dirty="0">
                <a:solidFill>
                  <a:srgbClr val="019BAB"/>
                </a:solidFill>
                <a:latin typeface="Montserrat Medium" panose="00000600000000000000" pitchFamily="2" charset="-52"/>
              </a:rPr>
              <a:t>Материалы: </a:t>
            </a:r>
            <a:r>
              <a:rPr lang="en-US" sz="3800" dirty="0">
                <a:solidFill>
                  <a:srgbClr val="019BAB"/>
                </a:solidFill>
                <a:latin typeface="Montserrat Medium" panose="00000600000000000000" pitchFamily="2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https://perspektivy.ru/learning/materialy/</a:t>
            </a:r>
            <a:r>
              <a:rPr lang="ru-RU" sz="3800" dirty="0">
                <a:solidFill>
                  <a:srgbClr val="019BAB"/>
                </a:solidFill>
                <a:latin typeface="Montserrat Medium" panose="00000600000000000000" pitchFamily="2" charset="-52"/>
              </a:rPr>
              <a:t> </a:t>
            </a:r>
          </a:p>
          <a:p>
            <a:pPr marL="0" indent="0">
              <a:buNone/>
            </a:pPr>
            <a:endParaRPr lang="ru-RU" sz="38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marL="0" indent="0">
              <a:buNone/>
            </a:pPr>
            <a:r>
              <a:rPr lang="ru-RU" sz="3800" dirty="0">
                <a:solidFill>
                  <a:srgbClr val="019BAB"/>
                </a:solidFill>
                <a:latin typeface="Montserrat Medium" panose="00000600000000000000" pitchFamily="2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Брошюра о правовой поддержке людей, живущих в психоневрологических учреждениях</a:t>
            </a:r>
            <a:endParaRPr lang="ru-RU" sz="38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marL="0" indent="0">
              <a:buNone/>
            </a:pPr>
            <a:endParaRPr lang="ru-RU" sz="38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marL="0" indent="0">
              <a:buNone/>
            </a:pPr>
            <a:r>
              <a:rPr lang="ru-RU" sz="3800" dirty="0">
                <a:solidFill>
                  <a:srgbClr val="019BAB"/>
                </a:solidFill>
                <a:latin typeface="Montserrat Medium" panose="00000600000000000000" pitchFamily="2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Брошюра о "Школе правовой грамотности"</a:t>
            </a:r>
            <a:endParaRPr lang="ru-RU" sz="38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marL="0" indent="0">
              <a:buNone/>
            </a:pPr>
            <a:endParaRPr lang="ru-RU" sz="38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marL="0" indent="0">
              <a:buNone/>
            </a:pPr>
            <a:r>
              <a:rPr lang="ru-RU" sz="3800" dirty="0">
                <a:solidFill>
                  <a:srgbClr val="019BAB"/>
                </a:solidFill>
                <a:latin typeface="Montserrat Medium" panose="00000600000000000000" pitchFamily="2" charset="-52"/>
              </a:rPr>
              <a:t>Задать вопрос юристу: </a:t>
            </a:r>
          </a:p>
          <a:p>
            <a:pPr marL="0" indent="0">
              <a:buNone/>
            </a:pPr>
            <a:r>
              <a:rPr lang="en-US" sz="3800" dirty="0">
                <a:solidFill>
                  <a:srgbClr val="019BAB"/>
                </a:solidFill>
                <a:latin typeface="Montserrat Medium" panose="00000600000000000000" pitchFamily="2" charset="-5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https://perspektivy.ru/projects/jura/ask/</a:t>
            </a:r>
            <a:r>
              <a:rPr lang="ru-RU" sz="3800" dirty="0">
                <a:solidFill>
                  <a:srgbClr val="019BAB"/>
                </a:solidFill>
                <a:latin typeface="Montserrat Medium" panose="00000600000000000000" pitchFamily="2" charset="-52"/>
              </a:rPr>
              <a:t> </a:t>
            </a:r>
          </a:p>
          <a:p>
            <a:pPr marL="0" indent="0">
              <a:buNone/>
            </a:pPr>
            <a:r>
              <a:rPr lang="en-US" sz="3800" dirty="0">
                <a:solidFill>
                  <a:srgbClr val="019BAB"/>
                </a:solidFill>
                <a:latin typeface="Montserrat Medium" panose="00000600000000000000" pitchFamily="2" charset="-5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law@perspektivy.ru</a:t>
            </a:r>
            <a:endParaRPr lang="en-US" sz="38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marL="0" indent="0">
              <a:buNone/>
            </a:pPr>
            <a:r>
              <a:rPr lang="ru-RU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109729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36EBC152-9747-FE6A-8DC2-BDA513577BE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B86A0E9-BFE3-463B-AF06-9FB869DF609E}" type="slidenum">
              <a:rPr/>
              <a:t>2</a:t>
            </a:fld>
            <a:endParaRPr lang="ru-RU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A109E510-92F8-39C7-CE27-F07A19BFE943}"/>
              </a:ext>
            </a:extLst>
          </p:cNvPr>
          <p:cNvSpPr/>
          <p:nvPr/>
        </p:nvSpPr>
        <p:spPr>
          <a:xfrm>
            <a:off x="147782" y="700109"/>
            <a:ext cx="11720944" cy="12682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dirty="0">
                <a:solidFill>
                  <a:srgbClr val="019BAB"/>
                </a:solidFill>
                <a:latin typeface="Montserrat SemiBold" panose="020B0604020202020204" charset="-52"/>
              </a:rPr>
              <a:t>Формы правовой помощи жителям стационарных организациях социального обслуживания: опыт «Перспектив»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88E61DB9-0C19-A74E-55F8-5F0606B4CDB2}"/>
              </a:ext>
            </a:extLst>
          </p:cNvPr>
          <p:cNvSpPr/>
          <p:nvPr/>
        </p:nvSpPr>
        <p:spPr>
          <a:xfrm>
            <a:off x="304800" y="1893455"/>
            <a:ext cx="11887200" cy="39504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algn="just"/>
            <a:r>
              <a:rPr lang="ru-RU" sz="24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2015-2016 гг.</a:t>
            </a:r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 </a:t>
            </a:r>
          </a:p>
          <a:p>
            <a:pPr algn="just"/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Реализация проектов проведения </a:t>
            </a:r>
            <a:r>
              <a:rPr lang="ru-RU" sz="24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правовых семинаров для получателей социальных услуг в ПНИ</a:t>
            </a:r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 (во всех </a:t>
            </a:r>
            <a:r>
              <a:rPr lang="ru-RU" sz="24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8 ПНИ </a:t>
            </a:r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Санкт-Петербурга, 1-2 семинара в каждом).</a:t>
            </a:r>
          </a:p>
          <a:p>
            <a:pPr algn="just"/>
            <a:endParaRPr lang="ru-RU" sz="24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4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Ведущие</a:t>
            </a:r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: юристы организации, приглашённые адвокаты и эксперты в сфере защиты прав людей с ментальной инвалидностью.</a:t>
            </a:r>
          </a:p>
          <a:p>
            <a:pPr algn="just"/>
            <a:endParaRPr lang="ru-RU" sz="24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4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Тематика</a:t>
            </a:r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: права получателей социальных услуг в стационарных организациях социального обслуживания (вступление в силу </a:t>
            </a:r>
            <a:r>
              <a:rPr lang="ru-RU" sz="24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442-ФЗ «Об основах социального обслуживания граждан в РФ»</a:t>
            </a:r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).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F85EA-D305-EA55-A3B1-5E6CDE31C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39A1BE7F-6688-71D1-4871-CF07DCD815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B86A0E9-BFE3-463B-AF06-9FB869DF609E}" type="slidenum">
              <a:rPr/>
              <a:t>3</a:t>
            </a:fld>
            <a:endParaRPr lang="ru-RU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B1DFCE54-E07C-AD1C-6C9D-F068F002D64E}"/>
              </a:ext>
            </a:extLst>
          </p:cNvPr>
          <p:cNvSpPr/>
          <p:nvPr/>
        </p:nvSpPr>
        <p:spPr>
          <a:xfrm>
            <a:off x="618836" y="700109"/>
            <a:ext cx="10734964" cy="12682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F624C988-69E2-372C-0860-3873BA95EE71}"/>
              </a:ext>
            </a:extLst>
          </p:cNvPr>
          <p:cNvSpPr/>
          <p:nvPr/>
        </p:nvSpPr>
        <p:spPr>
          <a:xfrm>
            <a:off x="424872" y="1625600"/>
            <a:ext cx="11480801" cy="453229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</a:t>
            </a:r>
            <a:endParaRPr lang="ru-RU" sz="2600" b="1" dirty="0">
              <a:solidFill>
                <a:srgbClr val="000000"/>
              </a:solidFill>
              <a:latin typeface="Calibri" pitchFamily="34"/>
              <a:ea typeface="Microsoft YaHei" pitchFamily="2"/>
              <a:cs typeface="Arial" pitchFamily="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5B55F5-3FCF-A8D5-7001-E8F7A4780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743" y="1334249"/>
            <a:ext cx="4169385" cy="2773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5233F1-130A-2662-CF0E-017DFB7F3974}"/>
              </a:ext>
            </a:extLst>
          </p:cNvPr>
          <p:cNvSpPr txBox="1"/>
          <p:nvPr/>
        </p:nvSpPr>
        <p:spPr>
          <a:xfrm>
            <a:off x="236477" y="1228705"/>
            <a:ext cx="707872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Условия проведения </a:t>
            </a:r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правовых семинаров в стационарных организациях социального обслуживания;</a:t>
            </a:r>
          </a:p>
          <a:p>
            <a:pPr algn="just"/>
            <a:endParaRPr lang="ru-RU" sz="24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4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особенности взаимодействия с администрацией учреждений </a:t>
            </a:r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при проведении семинаров;</a:t>
            </a:r>
          </a:p>
          <a:p>
            <a:pPr algn="just"/>
            <a:endParaRPr lang="ru-RU" sz="24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вопросы участников: </a:t>
            </a:r>
            <a:r>
              <a:rPr lang="ru-RU" sz="24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потребность в юридической помощи</a:t>
            </a:r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3624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F4F10-0251-8831-44B3-12BB3DD8A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C09F4108-8D7B-6305-BD52-B8FECCFD3C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B86A0E9-BFE3-463B-AF06-9FB869DF609E}" type="slidenum">
              <a:rPr/>
              <a:t>4</a:t>
            </a:fld>
            <a:endParaRPr lang="ru-RU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246836DC-7F81-08C8-CF01-D49227107E3F}"/>
              </a:ext>
            </a:extLst>
          </p:cNvPr>
          <p:cNvSpPr/>
          <p:nvPr/>
        </p:nvSpPr>
        <p:spPr>
          <a:xfrm>
            <a:off x="618836" y="700109"/>
            <a:ext cx="10734964" cy="12682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F62879DE-E93E-4ED1-A143-FEA87C278F3D}"/>
              </a:ext>
            </a:extLst>
          </p:cNvPr>
          <p:cNvSpPr/>
          <p:nvPr/>
        </p:nvSpPr>
        <p:spPr>
          <a:xfrm>
            <a:off x="424872" y="1625600"/>
            <a:ext cx="11480801" cy="453229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</a:t>
            </a:r>
            <a:endParaRPr lang="ru-RU" sz="2600" b="1" dirty="0">
              <a:solidFill>
                <a:srgbClr val="000000"/>
              </a:solidFill>
              <a:latin typeface="Calibri" pitchFamily="34"/>
              <a:ea typeface="Microsoft YaHei" pitchFamily="2"/>
              <a:cs typeface="Arial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E68AE-E71F-3FDE-064C-C298BBA7E5B0}"/>
              </a:ext>
            </a:extLst>
          </p:cNvPr>
          <p:cNvSpPr txBox="1"/>
          <p:nvPr/>
        </p:nvSpPr>
        <p:spPr>
          <a:xfrm>
            <a:off x="205509" y="979323"/>
            <a:ext cx="633981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Объявления, информационные стенды в учреждениях: </a:t>
            </a:r>
            <a:r>
              <a:rPr lang="ru-RU" sz="24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проблема доступности информации о правах</a:t>
            </a:r>
          </a:p>
          <a:p>
            <a:pPr algn="just"/>
            <a:endParaRPr lang="ru-RU" sz="2400" i="1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000" i="1" dirty="0">
                <a:solidFill>
                  <a:srgbClr val="019BAB"/>
                </a:solidFill>
                <a:latin typeface="Montserrat Medium" panose="00000600000000000000" pitchFamily="2" charset="-52"/>
              </a:rPr>
              <a:t>442-ФЗ, статья 12. Обязанности поставщиков социальных услуг</a:t>
            </a:r>
          </a:p>
          <a:p>
            <a:pPr algn="just"/>
            <a:endParaRPr lang="ru-RU" sz="2000" i="1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000" i="1" dirty="0">
                <a:solidFill>
                  <a:srgbClr val="019BAB"/>
                </a:solidFill>
                <a:latin typeface="Montserrat Medium" panose="00000600000000000000" pitchFamily="2" charset="-52"/>
              </a:rPr>
              <a:t>1. Поставщики социальных услуг обязаны:</a:t>
            </a:r>
          </a:p>
          <a:p>
            <a:pPr algn="just"/>
            <a:r>
              <a:rPr lang="ru-RU" sz="2000" i="1" dirty="0">
                <a:solidFill>
                  <a:srgbClr val="019BAB"/>
                </a:solidFill>
                <a:latin typeface="Montserrat Medium" panose="00000600000000000000" pitchFamily="2" charset="-52"/>
              </a:rPr>
              <a:t>4) предоставлять бесплатно в доступной форме получателям социальных услуг или их законным представителям информацию об их правах и обязанностях…</a:t>
            </a:r>
          </a:p>
          <a:p>
            <a:pPr algn="just"/>
            <a:endParaRPr lang="ru-RU" sz="2400" b="1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endParaRPr lang="ru-RU" sz="2400" b="1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endParaRPr lang="ru-RU" sz="2400" b="1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endParaRPr lang="ru-RU" sz="2400" b="1" dirty="0">
              <a:solidFill>
                <a:srgbClr val="019BAB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8" name="Рисунок 7" descr="Изображение выглядит как текст, Печать, Параллельный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E0790C3-110D-8639-FE30-F530E4044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254" y="1020052"/>
            <a:ext cx="4996873" cy="374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9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5E2FE-A330-0A54-1A6F-9AF194643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E9B1BAE1-9BF3-5250-A3F0-391066209E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B86A0E9-BFE3-463B-AF06-9FB869DF609E}" type="slidenum">
              <a:rPr/>
              <a:t>5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4E636-C1E9-4E53-2E07-296A7A1A4ADC}"/>
              </a:ext>
            </a:extLst>
          </p:cNvPr>
          <p:cNvSpPr txBox="1"/>
          <p:nvPr/>
        </p:nvSpPr>
        <p:spPr>
          <a:xfrm>
            <a:off x="706581" y="863754"/>
            <a:ext cx="107788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19BAB"/>
                </a:solidFill>
                <a:latin typeface="Montserrat SemiBold" panose="020B0604020202020204" charset="-52"/>
              </a:rPr>
              <a:t>Семинары для руководства и сотрудников учреждений, круглые столы для обсуждения проблем реализации прав получателей социальных услуг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9BA2DA-5C1A-D952-A96A-B18CB2DFB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32" y="2306878"/>
            <a:ext cx="4750304" cy="34934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4F7E99-E512-4622-5B37-E7A412AC3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35" y="2306878"/>
            <a:ext cx="5773233" cy="260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38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82698-8BA0-B667-0799-03C0ADBF1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1B708A26-1DB0-8CFF-7947-D0C93C0892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B86A0E9-BFE3-463B-AF06-9FB869DF609E}" type="slidenum">
              <a:rPr/>
              <a:t>6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2A471-D290-AE2A-713C-AC42CCE253D3}"/>
              </a:ext>
            </a:extLst>
          </p:cNvPr>
          <p:cNvSpPr txBox="1"/>
          <p:nvPr/>
        </p:nvSpPr>
        <p:spPr>
          <a:xfrm>
            <a:off x="447964" y="823965"/>
            <a:ext cx="112960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19BAB"/>
                </a:solidFill>
                <a:latin typeface="Montserrat SemiBold" panose="020B0604020202020204" charset="-52"/>
              </a:rPr>
              <a:t>Взаимодействие с государственной системой бесплатной юридической помощи </a:t>
            </a:r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E96C5-B230-3B2E-465F-90E4F177FCCD}"/>
              </a:ext>
            </a:extLst>
          </p:cNvPr>
          <p:cNvSpPr txBox="1"/>
          <p:nvPr/>
        </p:nvSpPr>
        <p:spPr>
          <a:xfrm>
            <a:off x="166256" y="1571275"/>
            <a:ext cx="11480799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ФЗ от 21.11.2011 г. «О бесплатной юридической помощи в РФ»:</a:t>
            </a:r>
          </a:p>
          <a:p>
            <a:pPr algn="just"/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Статья 20. Категории граждан, имеющих право на получение бесплатной юридической помощи в рамках государственной системы бесплатной юридической помощи…</a:t>
            </a:r>
          </a:p>
          <a:p>
            <a:pPr algn="just"/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1. Право на получение всех видов бесплатной юридической помощи, предусмотренных статьей 6 настоящего Федерального закона, в рамках государственной системы бесплатной юридической помощи имеют следующие категории граждан:</a:t>
            </a:r>
          </a:p>
          <a:p>
            <a:pPr algn="just"/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2) </a:t>
            </a:r>
            <a:r>
              <a:rPr lang="ru-RU" sz="20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инвалиды I и II группы</a:t>
            </a:r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;</a:t>
            </a:r>
          </a:p>
          <a:p>
            <a:pPr algn="just"/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4) </a:t>
            </a:r>
            <a:r>
              <a:rPr lang="ru-RU" sz="20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дети-инвалиды</a:t>
            </a:r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, дети-сироты, дети, оставшиеся без попечения родителей, лица из числа детей-сирот и детей, оставшихся без попечения родителей…;</a:t>
            </a:r>
          </a:p>
          <a:p>
            <a:pPr algn="just"/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5) граждане пожилого возраста и </a:t>
            </a:r>
            <a:r>
              <a:rPr lang="ru-RU" sz="20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инвалиды, проживающие в организациях социального обслуживания, предоставляющих социальные услуги в стационарной форме</a:t>
            </a:r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226760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D5201-4702-5E5D-4A5C-B2E5C52D0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068B8266-D880-D499-AEE6-2510AF11A12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B86A0E9-BFE3-463B-AF06-9FB869DF609E}" type="slidenum">
              <a:rPr/>
              <a:t>7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F1DC8-E9F8-81D0-CEB9-F6F348F69822}"/>
              </a:ext>
            </a:extLst>
          </p:cNvPr>
          <p:cNvSpPr txBox="1"/>
          <p:nvPr/>
        </p:nvSpPr>
        <p:spPr>
          <a:xfrm>
            <a:off x="166256" y="762410"/>
            <a:ext cx="112960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19BAB"/>
                </a:solidFill>
                <a:latin typeface="Montserrat SemiBold" panose="020B0604020202020204" charset="-52"/>
              </a:rPr>
              <a:t>Взаимодействие с государственной системой бесплатной юридической помощи </a:t>
            </a:r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D8C8D9-64DE-5D87-7415-133750A4FECF}"/>
              </a:ext>
            </a:extLst>
          </p:cNvPr>
          <p:cNvSpPr txBox="1"/>
          <p:nvPr/>
        </p:nvSpPr>
        <p:spPr>
          <a:xfrm>
            <a:off x="166256" y="1571275"/>
            <a:ext cx="114807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19BAB"/>
                </a:solidFill>
                <a:latin typeface="Montserrat Medium" panose="00000600000000000000" pitchFamily="2" charset="-52"/>
              </a:rPr>
              <a:t>ФЗ от 21.11.2011 г. «О бесплатной юридической помощи в РФ»:</a:t>
            </a:r>
            <a:endParaRPr lang="en-US" sz="24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endParaRPr lang="ru-RU" sz="24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Статья 20. Категории граждан, имеющих право на получение бесплатной юридической помощи в рамках государственной системы бесплатной юридической помощи…</a:t>
            </a:r>
          </a:p>
          <a:p>
            <a:pPr algn="just"/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1. 7) граждане, имеющие право на бесплатную юридическую помощь в соответствии с Законом Российской Федерации от 2 июля 1992 года N 3185-I "О психиатрической помощи и гарантиях прав граждан при ее оказании</a:t>
            </a:r>
            <a:r>
              <a:rPr lang="en-US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” </a:t>
            </a:r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(</a:t>
            </a:r>
            <a:r>
              <a:rPr lang="en-US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“</a:t>
            </a:r>
            <a:r>
              <a:rPr lang="ru-RU" sz="20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лица, страдающие психическими расстройствами, при оказании им психиатрической помощи</a:t>
            </a:r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 имеют право на получение бесплатной юридической помощи</a:t>
            </a:r>
            <a:r>
              <a:rPr lang="en-US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”)</a:t>
            </a:r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;</a:t>
            </a:r>
            <a:endParaRPr lang="en-US" sz="20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8) </a:t>
            </a:r>
            <a:r>
              <a:rPr lang="ru-RU" sz="20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граждане, признанные судом недееспособными</a:t>
            </a:r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, </a:t>
            </a:r>
            <a:r>
              <a:rPr lang="ru-RU" sz="20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а также их законные представители</a:t>
            </a:r>
            <a:r>
              <a:rPr lang="ru-RU" sz="2000" dirty="0">
                <a:solidFill>
                  <a:srgbClr val="019BAB"/>
                </a:solidFill>
                <a:latin typeface="Montserrat Medium" panose="00000600000000000000" pitchFamily="2" charset="-52"/>
              </a:rPr>
              <a:t>, если они обращаются за оказанием бесплатной юридической помощи по вопросам, связанным с обеспечением и защитой прав и законных интересов таких граждан;</a:t>
            </a:r>
          </a:p>
        </p:txBody>
      </p:sp>
    </p:spTree>
    <p:extLst>
      <p:ext uri="{BB962C8B-B14F-4D97-AF65-F5344CB8AC3E}">
        <p14:creationId xmlns:p14="http://schemas.microsoft.com/office/powerpoint/2010/main" val="2089316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8915E-CDD1-A355-0757-AB99A3897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B3E6142B-397A-5E1C-E75C-CC925C04EB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B86A0E9-BFE3-463B-AF06-9FB869DF609E}" type="slidenum">
              <a:rPr/>
              <a:t>8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B2D4E6-20A5-F601-B3A0-1AC7B3D511D2}"/>
              </a:ext>
            </a:extLst>
          </p:cNvPr>
          <p:cNvSpPr txBox="1"/>
          <p:nvPr/>
        </p:nvSpPr>
        <p:spPr>
          <a:xfrm>
            <a:off x="355600" y="869526"/>
            <a:ext cx="112960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19BAB"/>
                </a:solidFill>
                <a:latin typeface="Montserrat SemiBold" panose="020B0604020202020204" charset="-52"/>
              </a:rPr>
              <a:t>Формы взаимодействия с государственной системой бесплатной юридической помощи </a:t>
            </a:r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CF241-127D-9344-DBCD-6F7845644071}"/>
              </a:ext>
            </a:extLst>
          </p:cNvPr>
          <p:cNvSpPr txBox="1"/>
          <p:nvPr/>
        </p:nvSpPr>
        <p:spPr>
          <a:xfrm>
            <a:off x="355600" y="1673946"/>
            <a:ext cx="11480799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solidFill>
                  <a:srgbClr val="019BAB"/>
                </a:solidFill>
                <a:latin typeface="Montserrat Medium" panose="00000600000000000000" pitchFamily="2" charset="-52"/>
              </a:rPr>
              <a:t>Проведение </a:t>
            </a:r>
            <a:r>
              <a:rPr lang="ru-RU" sz="21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семинаров для адвокатов в стационарных учреждениях социального обслуживания.</a:t>
            </a:r>
          </a:p>
          <a:p>
            <a:pPr algn="just"/>
            <a:endParaRPr lang="ru-RU" sz="21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1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НКО как «посредник» между людьми в интернатах и адвокатами</a:t>
            </a:r>
            <a:r>
              <a:rPr lang="ru-RU" sz="2100" dirty="0">
                <a:solidFill>
                  <a:srgbClr val="019BAB"/>
                </a:solidFill>
                <a:latin typeface="Montserrat Medium" panose="00000600000000000000" pitchFamily="2" charset="-52"/>
              </a:rPr>
              <a:t> (переговоры с адвокатами, запись на приём, переговоры с администрацией интернатов о выходе на консультацию с необходимыми документами).</a:t>
            </a:r>
          </a:p>
          <a:p>
            <a:pPr algn="just"/>
            <a:endParaRPr lang="ru-RU" sz="21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100" dirty="0">
                <a:solidFill>
                  <a:srgbClr val="019BAB"/>
                </a:solidFill>
                <a:latin typeface="Montserrat Medium" panose="00000600000000000000" pitchFamily="2" charset="-52"/>
              </a:rPr>
              <a:t>Успешные случаи длительного сотрудничества адвокатов с интернатами (но единичные).</a:t>
            </a:r>
          </a:p>
          <a:p>
            <a:pPr algn="just"/>
            <a:endParaRPr lang="ru-RU" sz="21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  <a:p>
            <a:pPr algn="just"/>
            <a:r>
              <a:rPr lang="ru-RU" sz="2100" dirty="0">
                <a:solidFill>
                  <a:srgbClr val="019BAB"/>
                </a:solidFill>
                <a:latin typeface="Montserrat Medium" panose="00000600000000000000" pitchFamily="2" charset="-52"/>
              </a:rPr>
              <a:t>Обсуждение с адвокатским сообществом возможностей оказания правовой помощи людям в интернатах в рамках государственной системы бесплатной юридической помощи.</a:t>
            </a:r>
            <a:endParaRPr lang="en-US" sz="2100" dirty="0">
              <a:solidFill>
                <a:srgbClr val="019BAB"/>
              </a:solidFill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69074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9A10C-D8F4-C8FA-B4F1-A9200AA3F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84760347-E4A9-55DC-FA8F-6CE873481AB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B86A0E9-BFE3-463B-AF06-9FB869DF609E}" type="slidenum">
              <a:rPr/>
              <a:t>9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69622-BB9E-8122-D37C-2DB0FB74E651}"/>
              </a:ext>
            </a:extLst>
          </p:cNvPr>
          <p:cNvSpPr txBox="1"/>
          <p:nvPr/>
        </p:nvSpPr>
        <p:spPr>
          <a:xfrm>
            <a:off x="574963" y="761546"/>
            <a:ext cx="10778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19BAB"/>
                </a:solidFill>
                <a:latin typeface="Montserrat SemiBold" panose="020B0604020202020204" charset="-52"/>
              </a:rPr>
              <a:t>Консультирование и правовое сопровождение юристами НКО</a:t>
            </a:r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9ACEA-83CA-712C-AF73-47FED752ED92}"/>
              </a:ext>
            </a:extLst>
          </p:cNvPr>
          <p:cNvSpPr txBox="1"/>
          <p:nvPr/>
        </p:nvSpPr>
        <p:spPr>
          <a:xfrm>
            <a:off x="326735" y="1223211"/>
            <a:ext cx="11275292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Основные темы обращений:</a:t>
            </a:r>
          </a:p>
          <a:p>
            <a:pPr algn="just"/>
            <a:r>
              <a:rPr lang="ru-RU" sz="1900" dirty="0">
                <a:solidFill>
                  <a:srgbClr val="019BAB"/>
                </a:solidFill>
                <a:latin typeface="Montserrat Medium" panose="00000600000000000000" pitchFamily="2" charset="-52"/>
              </a:rPr>
              <a:t>1) вопросы, связанные с </a:t>
            </a:r>
            <a:r>
              <a:rPr lang="ru-RU" sz="19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дееспособностью</a:t>
            </a:r>
            <a:r>
              <a:rPr lang="ru-RU" sz="1900" dirty="0">
                <a:solidFill>
                  <a:srgbClr val="019BAB"/>
                </a:solidFill>
                <a:latin typeface="Montserrat Medium" panose="00000600000000000000" pitchFamily="2" charset="-52"/>
              </a:rPr>
              <a:t> (восстановление дееспособности, частичное восстановление дееспособности, юридическая помощь в делах о признании недееспособным или ограниченно дееспособным); </a:t>
            </a:r>
          </a:p>
          <a:p>
            <a:pPr algn="just"/>
            <a:r>
              <a:rPr lang="ru-RU" sz="1900" dirty="0">
                <a:solidFill>
                  <a:srgbClr val="019BAB"/>
                </a:solidFill>
                <a:latin typeface="Montserrat Medium" panose="00000600000000000000" pitchFamily="2" charset="-52"/>
              </a:rPr>
              <a:t>2) вопросы, связанные с </a:t>
            </a:r>
            <a:r>
              <a:rPr lang="ru-RU" sz="19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нарушением и ограничением прав получателей социальных услуг</a:t>
            </a:r>
            <a:r>
              <a:rPr lang="ru-RU" sz="1900" dirty="0">
                <a:solidFill>
                  <a:srgbClr val="019BAB"/>
                </a:solidFill>
                <a:latin typeface="Montserrat Medium" panose="00000600000000000000" pitchFamily="2" charset="-52"/>
              </a:rPr>
              <a:t> со стороны организации социального обслуживания (например, запрет выхода); </a:t>
            </a:r>
          </a:p>
          <a:p>
            <a:pPr algn="just"/>
            <a:r>
              <a:rPr lang="ru-RU" sz="1900" dirty="0">
                <a:solidFill>
                  <a:srgbClr val="019BAB"/>
                </a:solidFill>
                <a:latin typeface="Montserrat Medium" panose="00000600000000000000" pitchFamily="2" charset="-52"/>
              </a:rPr>
              <a:t>3) вопросы </a:t>
            </a:r>
            <a:r>
              <a:rPr lang="ru-RU" sz="1900" b="1" dirty="0">
                <a:solidFill>
                  <a:srgbClr val="019BAB"/>
                </a:solidFill>
                <a:latin typeface="Montserrat Medium" panose="00000600000000000000" pitchFamily="2" charset="-52"/>
              </a:rPr>
              <a:t>медицинской помощи </a:t>
            </a:r>
            <a:r>
              <a:rPr lang="ru-RU" sz="1900" dirty="0">
                <a:solidFill>
                  <a:srgbClr val="019BAB"/>
                </a:solidFill>
                <a:latin typeface="Montserrat Medium" panose="00000600000000000000" pitchFamily="2" charset="-52"/>
              </a:rPr>
              <a:t>и госпитализации (фактически без согласия, но формально с подписанным под давлением согласием); </a:t>
            </a:r>
          </a:p>
          <a:p>
            <a:pPr algn="just"/>
            <a:r>
              <a:rPr lang="ru-RU" sz="1900" dirty="0">
                <a:solidFill>
                  <a:srgbClr val="019BAB"/>
                </a:solidFill>
                <a:latin typeface="Montserrat Medium" panose="00000600000000000000" pitchFamily="2" charset="-52"/>
              </a:rPr>
              <a:t>4) выписка из интерната для самостоятельного проживания; </a:t>
            </a:r>
          </a:p>
          <a:p>
            <a:pPr algn="just"/>
            <a:r>
              <a:rPr lang="ru-RU" sz="1900" dirty="0">
                <a:solidFill>
                  <a:srgbClr val="019BAB"/>
                </a:solidFill>
                <a:latin typeface="Montserrat Medium" panose="00000600000000000000" pitchFamily="2" charset="-52"/>
              </a:rPr>
              <a:t>5) жилищная сфера (вопросы получения жилья по различным основаниям, сохранения прав на жильё); </a:t>
            </a:r>
          </a:p>
          <a:p>
            <a:pPr algn="just"/>
            <a:r>
              <a:rPr lang="ru-RU" sz="1900" dirty="0">
                <a:solidFill>
                  <a:srgbClr val="019BAB"/>
                </a:solidFill>
                <a:latin typeface="Montserrat Medium" panose="00000600000000000000" pitchFamily="2" charset="-52"/>
              </a:rPr>
              <a:t>6) социальное обеспечение (пенсии и пособия); </a:t>
            </a:r>
          </a:p>
          <a:p>
            <a:pPr algn="just"/>
            <a:r>
              <a:rPr lang="ru-RU" sz="1900" dirty="0">
                <a:solidFill>
                  <a:srgbClr val="019BAB"/>
                </a:solidFill>
                <a:latin typeface="Montserrat Medium" panose="00000600000000000000" pitchFamily="2" charset="-52"/>
              </a:rPr>
              <a:t>7) гарантии, связанные с инвалидностью, с оформлением и реализацией индивидуальной программы реабилитации или абилитации (неподходящие ТСР); </a:t>
            </a:r>
          </a:p>
          <a:p>
            <a:pPr algn="just"/>
            <a:r>
              <a:rPr lang="ru-RU" sz="1900" dirty="0">
                <a:solidFill>
                  <a:srgbClr val="019BAB"/>
                </a:solidFill>
                <a:latin typeface="Montserrat Medium" panose="00000600000000000000" pitchFamily="2" charset="-52"/>
              </a:rPr>
              <a:t>8) поиск родственников.</a:t>
            </a:r>
            <a:endParaRPr lang="ru-RU" sz="1900" b="1" dirty="0">
              <a:solidFill>
                <a:srgbClr val="019BAB"/>
              </a:solidFill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049022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15A21E187D6C14E94F58BA64CF55EDC" ma:contentTypeVersion="20" ma:contentTypeDescription="Создание документа." ma:contentTypeScope="" ma:versionID="0f2ffdf285ffcf9bb2379963cbc0e5ec">
  <xsd:schema xmlns:xsd="http://www.w3.org/2001/XMLSchema" xmlns:xs="http://www.w3.org/2001/XMLSchema" xmlns:p="http://schemas.microsoft.com/office/2006/metadata/properties" xmlns:ns2="8b531455-067c-4475-a705-a11a3e557ac5" xmlns:ns3="f6d6a122-b51b-45d3-95f6-6559cec01e0e" xmlns:ns4="36adc3c2-44f8-4cf7-9ac8-f487a399ef5a" targetNamespace="http://schemas.microsoft.com/office/2006/metadata/properties" ma:root="true" ma:fieldsID="c4d5d4959deb59bbf2663d2736a7de89" ns2:_="" ns3:_="" ns4:_="">
    <xsd:import namespace="8b531455-067c-4475-a705-a11a3e557ac5"/>
    <xsd:import namespace="f6d6a122-b51b-45d3-95f6-6559cec01e0e"/>
    <xsd:import namespace="36adc3c2-44f8-4cf7-9ac8-f487a399ef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_x0414__x043b__x044f__x005c__x043e__x0442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531455-067c-4475-a705-a11a3e557a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1bb57469-6ccb-4cf2-bfd5-3cac458ff8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x0414__x043b__x044f__x005c__x043e__x0442_" ma:index="24" nillable="true" ma:displayName="Для\от" ma:description="Кому\от кого письма" ma:format="Dropdown" ma:internalName="_x0414__x043b__x044f__x005c__x043e__x0442_">
      <xsd:simpleType>
        <xsd:restriction base="dms:Choice">
          <xsd:enumeration value="ДДИ"/>
          <xsd:enumeration value="Исслед\Науч орг"/>
          <xsd:enumeration value="Культура"/>
          <xsd:enumeration value="Мед. учрежд"/>
          <xsd:enumeration value="НКО и ГУ"/>
          <xsd:enumeration value="Органы власти"/>
          <xsd:enumeration value="ПНИ"/>
          <xsd:enumeration value="СМИ"/>
          <xsd:enumeration value="ЦСРиДИ"/>
          <xsd:enumeration value="не заполнено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d6a122-b51b-45d3-95f6-6559cec01e0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adc3c2-44f8-4cf7-9ac8-f487a399ef5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306b550-22e7-45a1-9c0a-9c30dc9d0be6}" ma:internalName="TaxCatchAll" ma:showField="CatchAllData" ma:web="36adc3c2-44f8-4cf7-9ac8-f487a399ef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adc3c2-44f8-4cf7-9ac8-f487a399ef5a" xsi:nil="true"/>
    <lcf76f155ced4ddcb4097134ff3c332f xmlns="8b531455-067c-4475-a705-a11a3e557ac5">
      <Terms xmlns="http://schemas.microsoft.com/office/infopath/2007/PartnerControls"/>
    </lcf76f155ced4ddcb4097134ff3c332f>
    <_x0414__x043b__x044f__x005c__x043e__x0442_ xmlns="8b531455-067c-4475-a705-a11a3e557ac5" xsi:nil="true"/>
  </documentManagement>
</p:properties>
</file>

<file path=customXml/itemProps1.xml><?xml version="1.0" encoding="utf-8"?>
<ds:datastoreItem xmlns:ds="http://schemas.openxmlformats.org/officeDocument/2006/customXml" ds:itemID="{4AF5AEB7-8BF9-4815-BC28-488A731718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531455-067c-4475-a705-a11a3e557ac5"/>
    <ds:schemaRef ds:uri="f6d6a122-b51b-45d3-95f6-6559cec01e0e"/>
    <ds:schemaRef ds:uri="36adc3c2-44f8-4cf7-9ac8-f487a399ef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B1B0DB-56AF-4AC6-B4AF-D4C7EC9F63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2C6B75-ADAB-485C-8821-4A9F7CEC3CF5}">
  <ds:schemaRefs>
    <ds:schemaRef ds:uri="8b531455-067c-4475-a705-a11a3e557ac5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f6d6a122-b51b-45d3-95f6-6559cec01e0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36adc3c2-44f8-4cf7-9ac8-f487a399ef5a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1235</Words>
  <Application>Microsoft Office PowerPoint</Application>
  <PresentationFormat>Широкоэкранный</PresentationFormat>
  <Paragraphs>158</Paragraphs>
  <Slides>19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Montserrat</vt:lpstr>
      <vt:lpstr>Montserrat Medium</vt:lpstr>
      <vt:lpstr>Montserrat SemiBold</vt:lpstr>
      <vt:lpstr>Times New Roman</vt:lpstr>
      <vt:lpstr>Тема Office</vt:lpstr>
      <vt:lpstr>Правовая помощь жителям стационарных организаций социального обслуживания. Опыт НКО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Занятия «Школы правовой грамотности» (2018-2025 гг.)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udyarova@outlook.com</cp:lastModifiedBy>
  <cp:revision>40</cp:revision>
  <dcterms:created xsi:type="dcterms:W3CDTF">2020-02-19T08:58:46Z</dcterms:created>
  <dcterms:modified xsi:type="dcterms:W3CDTF">2026-03-01T16:28:30Z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0x010100815A21E187D6C14E94F58BA64CF55EDC</vt:lpwstr>
  </property>
</Properties>
</file>